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07" autoAdjust="0"/>
    <p:restoredTop sz="94660"/>
  </p:normalViewPr>
  <p:slideViewPr>
    <p:cSldViewPr>
      <p:cViewPr varScale="1">
        <p:scale>
          <a:sx n="83" d="100"/>
          <a:sy n="83" d="100"/>
        </p:scale>
        <p:origin x="3840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730"/>
            <a:ext cx="7559992" cy="10689272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5910431" y="431331"/>
            <a:ext cx="1247775" cy="1247775"/>
          </a:xfrm>
          <a:custGeom>
            <a:avLst/>
            <a:gdLst/>
            <a:ahLst/>
            <a:cxnLst/>
            <a:rect l="l" t="t" r="r" b="b"/>
            <a:pathLst>
              <a:path w="1247775" h="1247775">
                <a:moveTo>
                  <a:pt x="1247635" y="623824"/>
                </a:moveTo>
                <a:lnTo>
                  <a:pt x="1245758" y="672575"/>
                </a:lnTo>
                <a:lnTo>
                  <a:pt x="1240220" y="720300"/>
                </a:lnTo>
                <a:lnTo>
                  <a:pt x="1231159" y="766860"/>
                </a:lnTo>
                <a:lnTo>
                  <a:pt x="1218714" y="812116"/>
                </a:lnTo>
                <a:lnTo>
                  <a:pt x="1203024" y="855931"/>
                </a:lnTo>
                <a:lnTo>
                  <a:pt x="1184228" y="898164"/>
                </a:lnTo>
                <a:lnTo>
                  <a:pt x="1162464" y="938678"/>
                </a:lnTo>
                <a:lnTo>
                  <a:pt x="1137871" y="977334"/>
                </a:lnTo>
                <a:lnTo>
                  <a:pt x="1110587" y="1013992"/>
                </a:lnTo>
                <a:lnTo>
                  <a:pt x="1080751" y="1048515"/>
                </a:lnTo>
                <a:lnTo>
                  <a:pt x="1048503" y="1080764"/>
                </a:lnTo>
                <a:lnTo>
                  <a:pt x="1013980" y="1110599"/>
                </a:lnTo>
                <a:lnTo>
                  <a:pt x="977321" y="1137883"/>
                </a:lnTo>
                <a:lnTo>
                  <a:pt x="938665" y="1162477"/>
                </a:lnTo>
                <a:lnTo>
                  <a:pt x="898152" y="1184241"/>
                </a:lnTo>
                <a:lnTo>
                  <a:pt x="855918" y="1203037"/>
                </a:lnTo>
                <a:lnTo>
                  <a:pt x="812104" y="1218727"/>
                </a:lnTo>
                <a:lnTo>
                  <a:pt x="766847" y="1231172"/>
                </a:lnTo>
                <a:lnTo>
                  <a:pt x="720287" y="1240232"/>
                </a:lnTo>
                <a:lnTo>
                  <a:pt x="672562" y="1245771"/>
                </a:lnTo>
                <a:lnTo>
                  <a:pt x="623811" y="1247648"/>
                </a:lnTo>
                <a:lnTo>
                  <a:pt x="575060" y="1245771"/>
                </a:lnTo>
                <a:lnTo>
                  <a:pt x="527335" y="1240232"/>
                </a:lnTo>
                <a:lnTo>
                  <a:pt x="480775" y="1231172"/>
                </a:lnTo>
                <a:lnTo>
                  <a:pt x="435519" y="1218727"/>
                </a:lnTo>
                <a:lnTo>
                  <a:pt x="391705" y="1203037"/>
                </a:lnTo>
                <a:lnTo>
                  <a:pt x="349473" y="1184241"/>
                </a:lnTo>
                <a:lnTo>
                  <a:pt x="308959" y="1162477"/>
                </a:lnTo>
                <a:lnTo>
                  <a:pt x="270305" y="1137883"/>
                </a:lnTo>
                <a:lnTo>
                  <a:pt x="233647" y="1110599"/>
                </a:lnTo>
                <a:lnTo>
                  <a:pt x="199125" y="1080764"/>
                </a:lnTo>
                <a:lnTo>
                  <a:pt x="166877" y="1048515"/>
                </a:lnTo>
                <a:lnTo>
                  <a:pt x="137043" y="1013992"/>
                </a:lnTo>
                <a:lnTo>
                  <a:pt x="109760" y="977334"/>
                </a:lnTo>
                <a:lnTo>
                  <a:pt x="85167" y="938678"/>
                </a:lnTo>
                <a:lnTo>
                  <a:pt x="63404" y="898164"/>
                </a:lnTo>
                <a:lnTo>
                  <a:pt x="44608" y="855931"/>
                </a:lnTo>
                <a:lnTo>
                  <a:pt x="28919" y="812116"/>
                </a:lnTo>
                <a:lnTo>
                  <a:pt x="16475" y="766860"/>
                </a:lnTo>
                <a:lnTo>
                  <a:pt x="7414" y="720300"/>
                </a:lnTo>
                <a:lnTo>
                  <a:pt x="1876" y="672575"/>
                </a:lnTo>
                <a:lnTo>
                  <a:pt x="0" y="623824"/>
                </a:lnTo>
                <a:lnTo>
                  <a:pt x="1876" y="575072"/>
                </a:lnTo>
                <a:lnTo>
                  <a:pt x="7414" y="527347"/>
                </a:lnTo>
                <a:lnTo>
                  <a:pt x="16475" y="480787"/>
                </a:lnTo>
                <a:lnTo>
                  <a:pt x="28919" y="435531"/>
                </a:lnTo>
                <a:lnTo>
                  <a:pt x="44608" y="391716"/>
                </a:lnTo>
                <a:lnTo>
                  <a:pt x="63404" y="349483"/>
                </a:lnTo>
                <a:lnTo>
                  <a:pt x="85167" y="308969"/>
                </a:lnTo>
                <a:lnTo>
                  <a:pt x="109760" y="270313"/>
                </a:lnTo>
                <a:lnTo>
                  <a:pt x="137043" y="233655"/>
                </a:lnTo>
                <a:lnTo>
                  <a:pt x="166877" y="199132"/>
                </a:lnTo>
                <a:lnTo>
                  <a:pt x="199125" y="166883"/>
                </a:lnTo>
                <a:lnTo>
                  <a:pt x="233647" y="137048"/>
                </a:lnTo>
                <a:lnTo>
                  <a:pt x="270305" y="109764"/>
                </a:lnTo>
                <a:lnTo>
                  <a:pt x="308959" y="85170"/>
                </a:lnTo>
                <a:lnTo>
                  <a:pt x="349473" y="63406"/>
                </a:lnTo>
                <a:lnTo>
                  <a:pt x="391705" y="44610"/>
                </a:lnTo>
                <a:lnTo>
                  <a:pt x="435519" y="28920"/>
                </a:lnTo>
                <a:lnTo>
                  <a:pt x="480775" y="16475"/>
                </a:lnTo>
                <a:lnTo>
                  <a:pt x="527335" y="7415"/>
                </a:lnTo>
                <a:lnTo>
                  <a:pt x="575060" y="1876"/>
                </a:lnTo>
                <a:lnTo>
                  <a:pt x="623811" y="0"/>
                </a:lnTo>
                <a:lnTo>
                  <a:pt x="672562" y="1876"/>
                </a:lnTo>
                <a:lnTo>
                  <a:pt x="720287" y="7415"/>
                </a:lnTo>
                <a:lnTo>
                  <a:pt x="766847" y="16475"/>
                </a:lnTo>
                <a:lnTo>
                  <a:pt x="812104" y="28920"/>
                </a:lnTo>
                <a:lnTo>
                  <a:pt x="855918" y="44610"/>
                </a:lnTo>
                <a:lnTo>
                  <a:pt x="898152" y="63406"/>
                </a:lnTo>
                <a:lnTo>
                  <a:pt x="938665" y="85170"/>
                </a:lnTo>
                <a:lnTo>
                  <a:pt x="977321" y="109764"/>
                </a:lnTo>
                <a:lnTo>
                  <a:pt x="1013980" y="137048"/>
                </a:lnTo>
                <a:lnTo>
                  <a:pt x="1048503" y="166883"/>
                </a:lnTo>
                <a:lnTo>
                  <a:pt x="1080751" y="199132"/>
                </a:lnTo>
                <a:lnTo>
                  <a:pt x="1110587" y="233655"/>
                </a:lnTo>
                <a:lnTo>
                  <a:pt x="1137871" y="270313"/>
                </a:lnTo>
                <a:lnTo>
                  <a:pt x="1162464" y="308969"/>
                </a:lnTo>
                <a:lnTo>
                  <a:pt x="1184228" y="349483"/>
                </a:lnTo>
                <a:lnTo>
                  <a:pt x="1203024" y="391716"/>
                </a:lnTo>
                <a:lnTo>
                  <a:pt x="1218714" y="435531"/>
                </a:lnTo>
                <a:lnTo>
                  <a:pt x="1231159" y="480787"/>
                </a:lnTo>
                <a:lnTo>
                  <a:pt x="1240220" y="527347"/>
                </a:lnTo>
                <a:lnTo>
                  <a:pt x="1245758" y="575072"/>
                </a:lnTo>
                <a:lnTo>
                  <a:pt x="1247635" y="623824"/>
                </a:lnTo>
                <a:close/>
              </a:path>
            </a:pathLst>
          </a:custGeom>
          <a:ln w="634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569250" y="8389810"/>
            <a:ext cx="4811395" cy="690245"/>
          </a:xfrm>
          <a:custGeom>
            <a:avLst/>
            <a:gdLst/>
            <a:ahLst/>
            <a:cxnLst/>
            <a:rect l="l" t="t" r="r" b="b"/>
            <a:pathLst>
              <a:path w="4811395" h="690245">
                <a:moveTo>
                  <a:pt x="968527" y="515988"/>
                </a:moveTo>
                <a:lnTo>
                  <a:pt x="923518" y="475703"/>
                </a:lnTo>
                <a:lnTo>
                  <a:pt x="849744" y="453301"/>
                </a:lnTo>
                <a:lnTo>
                  <a:pt x="801966" y="443877"/>
                </a:lnTo>
                <a:lnTo>
                  <a:pt x="747941" y="435838"/>
                </a:lnTo>
                <a:lnTo>
                  <a:pt x="688416" y="429323"/>
                </a:lnTo>
                <a:lnTo>
                  <a:pt x="624116" y="424497"/>
                </a:lnTo>
                <a:lnTo>
                  <a:pt x="555815" y="421487"/>
                </a:lnTo>
                <a:lnTo>
                  <a:pt x="484263" y="420446"/>
                </a:lnTo>
                <a:lnTo>
                  <a:pt x="412699" y="421487"/>
                </a:lnTo>
                <a:lnTo>
                  <a:pt x="344398" y="424497"/>
                </a:lnTo>
                <a:lnTo>
                  <a:pt x="280111" y="429323"/>
                </a:lnTo>
                <a:lnTo>
                  <a:pt x="220573" y="435838"/>
                </a:lnTo>
                <a:lnTo>
                  <a:pt x="166547" y="443877"/>
                </a:lnTo>
                <a:lnTo>
                  <a:pt x="118783" y="453301"/>
                </a:lnTo>
                <a:lnTo>
                  <a:pt x="78016" y="463969"/>
                </a:lnTo>
                <a:lnTo>
                  <a:pt x="20497" y="488391"/>
                </a:lnTo>
                <a:lnTo>
                  <a:pt x="0" y="515988"/>
                </a:lnTo>
                <a:lnTo>
                  <a:pt x="5245" y="530110"/>
                </a:lnTo>
                <a:lnTo>
                  <a:pt x="45008" y="556272"/>
                </a:lnTo>
                <a:lnTo>
                  <a:pt x="118783" y="578675"/>
                </a:lnTo>
                <a:lnTo>
                  <a:pt x="166547" y="588098"/>
                </a:lnTo>
                <a:lnTo>
                  <a:pt x="220573" y="596138"/>
                </a:lnTo>
                <a:lnTo>
                  <a:pt x="280111" y="602653"/>
                </a:lnTo>
                <a:lnTo>
                  <a:pt x="344398" y="607479"/>
                </a:lnTo>
                <a:lnTo>
                  <a:pt x="412699" y="610489"/>
                </a:lnTo>
                <a:lnTo>
                  <a:pt x="484263" y="611530"/>
                </a:lnTo>
                <a:lnTo>
                  <a:pt x="555815" y="610489"/>
                </a:lnTo>
                <a:lnTo>
                  <a:pt x="624116" y="607479"/>
                </a:lnTo>
                <a:lnTo>
                  <a:pt x="688416" y="602653"/>
                </a:lnTo>
                <a:lnTo>
                  <a:pt x="747941" y="596138"/>
                </a:lnTo>
                <a:lnTo>
                  <a:pt x="801966" y="588098"/>
                </a:lnTo>
                <a:lnTo>
                  <a:pt x="849744" y="578675"/>
                </a:lnTo>
                <a:lnTo>
                  <a:pt x="890498" y="568007"/>
                </a:lnTo>
                <a:lnTo>
                  <a:pt x="948016" y="543585"/>
                </a:lnTo>
                <a:lnTo>
                  <a:pt x="968527" y="515988"/>
                </a:lnTo>
                <a:close/>
              </a:path>
              <a:path w="4811395" h="690245">
                <a:moveTo>
                  <a:pt x="2592336" y="380682"/>
                </a:moveTo>
                <a:lnTo>
                  <a:pt x="2561221" y="341655"/>
                </a:lnTo>
                <a:lnTo>
                  <a:pt x="2508631" y="317906"/>
                </a:lnTo>
                <a:lnTo>
                  <a:pt x="2433612" y="296545"/>
                </a:lnTo>
                <a:lnTo>
                  <a:pt x="2388501" y="286893"/>
                </a:lnTo>
                <a:lnTo>
                  <a:pt x="2338768" y="278003"/>
                </a:lnTo>
                <a:lnTo>
                  <a:pt x="2284742" y="269951"/>
                </a:lnTo>
                <a:lnTo>
                  <a:pt x="2226729" y="262775"/>
                </a:lnTo>
                <a:lnTo>
                  <a:pt x="2165070" y="256540"/>
                </a:lnTo>
                <a:lnTo>
                  <a:pt x="2100084" y="251320"/>
                </a:lnTo>
                <a:lnTo>
                  <a:pt x="2032114" y="247142"/>
                </a:lnTo>
                <a:lnTo>
                  <a:pt x="1961464" y="244094"/>
                </a:lnTo>
                <a:lnTo>
                  <a:pt x="1888477" y="242227"/>
                </a:lnTo>
                <a:lnTo>
                  <a:pt x="1813471" y="241592"/>
                </a:lnTo>
                <a:lnTo>
                  <a:pt x="1752879" y="241998"/>
                </a:lnTo>
                <a:lnTo>
                  <a:pt x="1693557" y="243217"/>
                </a:lnTo>
                <a:lnTo>
                  <a:pt x="1635683" y="245211"/>
                </a:lnTo>
                <a:lnTo>
                  <a:pt x="1579422" y="247967"/>
                </a:lnTo>
                <a:lnTo>
                  <a:pt x="1524927" y="251434"/>
                </a:lnTo>
                <a:lnTo>
                  <a:pt x="1472387" y="255587"/>
                </a:lnTo>
                <a:lnTo>
                  <a:pt x="1421968" y="260413"/>
                </a:lnTo>
                <a:lnTo>
                  <a:pt x="1373847" y="265861"/>
                </a:lnTo>
                <a:lnTo>
                  <a:pt x="1328178" y="271919"/>
                </a:lnTo>
                <a:lnTo>
                  <a:pt x="1285138" y="278549"/>
                </a:lnTo>
                <a:lnTo>
                  <a:pt x="1244904" y="285737"/>
                </a:lnTo>
                <a:lnTo>
                  <a:pt x="1256652" y="278460"/>
                </a:lnTo>
                <a:lnTo>
                  <a:pt x="1265199" y="270979"/>
                </a:lnTo>
                <a:lnTo>
                  <a:pt x="1270419" y="263334"/>
                </a:lnTo>
                <a:lnTo>
                  <a:pt x="1272197" y="255574"/>
                </a:lnTo>
                <a:lnTo>
                  <a:pt x="1267688" y="243166"/>
                </a:lnTo>
                <a:lnTo>
                  <a:pt x="1233335" y="219837"/>
                </a:lnTo>
                <a:lnTo>
                  <a:pt x="1168768" y="199072"/>
                </a:lnTo>
                <a:lnTo>
                  <a:pt x="1126502" y="189877"/>
                </a:lnTo>
                <a:lnTo>
                  <a:pt x="1078318" y="181622"/>
                </a:lnTo>
                <a:lnTo>
                  <a:pt x="1024737" y="174371"/>
                </a:lnTo>
                <a:lnTo>
                  <a:pt x="966317" y="168224"/>
                </a:lnTo>
                <a:lnTo>
                  <a:pt x="903592" y="163296"/>
                </a:lnTo>
                <a:lnTo>
                  <a:pt x="837095" y="159651"/>
                </a:lnTo>
                <a:lnTo>
                  <a:pt x="767372" y="157391"/>
                </a:lnTo>
                <a:lnTo>
                  <a:pt x="694982" y="156629"/>
                </a:lnTo>
                <a:lnTo>
                  <a:pt x="622566" y="157391"/>
                </a:lnTo>
                <a:lnTo>
                  <a:pt x="552856" y="159651"/>
                </a:lnTo>
                <a:lnTo>
                  <a:pt x="486359" y="163296"/>
                </a:lnTo>
                <a:lnTo>
                  <a:pt x="423621" y="168224"/>
                </a:lnTo>
                <a:lnTo>
                  <a:pt x="365201" y="174371"/>
                </a:lnTo>
                <a:lnTo>
                  <a:pt x="311619" y="181622"/>
                </a:lnTo>
                <a:lnTo>
                  <a:pt x="263436" y="189877"/>
                </a:lnTo>
                <a:lnTo>
                  <a:pt x="221170" y="199072"/>
                </a:lnTo>
                <a:lnTo>
                  <a:pt x="156603" y="219837"/>
                </a:lnTo>
                <a:lnTo>
                  <a:pt x="122250" y="243166"/>
                </a:lnTo>
                <a:lnTo>
                  <a:pt x="117754" y="255574"/>
                </a:lnTo>
                <a:lnTo>
                  <a:pt x="122250" y="267970"/>
                </a:lnTo>
                <a:lnTo>
                  <a:pt x="156603" y="291299"/>
                </a:lnTo>
                <a:lnTo>
                  <a:pt x="221170" y="312051"/>
                </a:lnTo>
                <a:lnTo>
                  <a:pt x="263436" y="321246"/>
                </a:lnTo>
                <a:lnTo>
                  <a:pt x="311619" y="329501"/>
                </a:lnTo>
                <a:lnTo>
                  <a:pt x="365201" y="336753"/>
                </a:lnTo>
                <a:lnTo>
                  <a:pt x="423621" y="342900"/>
                </a:lnTo>
                <a:lnTo>
                  <a:pt x="486359" y="347827"/>
                </a:lnTo>
                <a:lnTo>
                  <a:pt x="552856" y="351472"/>
                </a:lnTo>
                <a:lnTo>
                  <a:pt x="622566" y="353733"/>
                </a:lnTo>
                <a:lnTo>
                  <a:pt x="694982" y="354507"/>
                </a:lnTo>
                <a:lnTo>
                  <a:pt x="752500" y="354012"/>
                </a:lnTo>
                <a:lnTo>
                  <a:pt x="808418" y="352577"/>
                </a:lnTo>
                <a:lnTo>
                  <a:pt x="862457" y="350240"/>
                </a:lnTo>
                <a:lnTo>
                  <a:pt x="914374" y="347040"/>
                </a:lnTo>
                <a:lnTo>
                  <a:pt x="963866" y="343052"/>
                </a:lnTo>
                <a:lnTo>
                  <a:pt x="1010678" y="338315"/>
                </a:lnTo>
                <a:lnTo>
                  <a:pt x="1054531" y="332879"/>
                </a:lnTo>
                <a:lnTo>
                  <a:pt x="1095171" y="326783"/>
                </a:lnTo>
                <a:lnTo>
                  <a:pt x="1069098" y="339534"/>
                </a:lnTo>
                <a:lnTo>
                  <a:pt x="1050048" y="352818"/>
                </a:lnTo>
                <a:lnTo>
                  <a:pt x="1038364" y="366547"/>
                </a:lnTo>
                <a:lnTo>
                  <a:pt x="1034389" y="380682"/>
                </a:lnTo>
                <a:lnTo>
                  <a:pt x="1037945" y="394093"/>
                </a:lnTo>
                <a:lnTo>
                  <a:pt x="1088821" y="431965"/>
                </a:lnTo>
                <a:lnTo>
                  <a:pt x="1152956" y="454609"/>
                </a:lnTo>
                <a:lnTo>
                  <a:pt x="1193114" y="464985"/>
                </a:lnTo>
                <a:lnTo>
                  <a:pt x="1238224" y="474649"/>
                </a:lnTo>
                <a:lnTo>
                  <a:pt x="1287970" y="483552"/>
                </a:lnTo>
                <a:lnTo>
                  <a:pt x="1342009" y="491617"/>
                </a:lnTo>
                <a:lnTo>
                  <a:pt x="1400035" y="498792"/>
                </a:lnTo>
                <a:lnTo>
                  <a:pt x="1461719" y="505028"/>
                </a:lnTo>
                <a:lnTo>
                  <a:pt x="1526717" y="510260"/>
                </a:lnTo>
                <a:lnTo>
                  <a:pt x="1594726" y="514438"/>
                </a:lnTo>
                <a:lnTo>
                  <a:pt x="1665401" y="517486"/>
                </a:lnTo>
                <a:lnTo>
                  <a:pt x="1738414" y="519353"/>
                </a:lnTo>
                <a:lnTo>
                  <a:pt x="1813471" y="520001"/>
                </a:lnTo>
                <a:lnTo>
                  <a:pt x="1888477" y="519353"/>
                </a:lnTo>
                <a:lnTo>
                  <a:pt x="1961464" y="517486"/>
                </a:lnTo>
                <a:lnTo>
                  <a:pt x="2032114" y="514438"/>
                </a:lnTo>
                <a:lnTo>
                  <a:pt x="2100084" y="510260"/>
                </a:lnTo>
                <a:lnTo>
                  <a:pt x="2165070" y="505028"/>
                </a:lnTo>
                <a:lnTo>
                  <a:pt x="2226729" y="498792"/>
                </a:lnTo>
                <a:lnTo>
                  <a:pt x="2284742" y="491617"/>
                </a:lnTo>
                <a:lnTo>
                  <a:pt x="2338768" y="483552"/>
                </a:lnTo>
                <a:lnTo>
                  <a:pt x="2388501" y="474649"/>
                </a:lnTo>
                <a:lnTo>
                  <a:pt x="2433612" y="464985"/>
                </a:lnTo>
                <a:lnTo>
                  <a:pt x="2473756" y="454609"/>
                </a:lnTo>
                <a:lnTo>
                  <a:pt x="2537891" y="431965"/>
                </a:lnTo>
                <a:lnTo>
                  <a:pt x="2578290" y="407162"/>
                </a:lnTo>
                <a:lnTo>
                  <a:pt x="2588768" y="394093"/>
                </a:lnTo>
                <a:lnTo>
                  <a:pt x="2592336" y="380682"/>
                </a:lnTo>
                <a:close/>
              </a:path>
              <a:path w="4811395" h="690245">
                <a:moveTo>
                  <a:pt x="4810899" y="496912"/>
                </a:moveTo>
                <a:lnTo>
                  <a:pt x="4787201" y="456425"/>
                </a:lnTo>
                <a:lnTo>
                  <a:pt x="4746599" y="431012"/>
                </a:lnTo>
                <a:lnTo>
                  <a:pt x="4687824" y="407174"/>
                </a:lnTo>
                <a:lnTo>
                  <a:pt x="4612348" y="385152"/>
                </a:lnTo>
                <a:lnTo>
                  <a:pt x="4568799" y="374916"/>
                </a:lnTo>
                <a:lnTo>
                  <a:pt x="4521619" y="365226"/>
                </a:lnTo>
                <a:lnTo>
                  <a:pt x="4470997" y="356133"/>
                </a:lnTo>
                <a:lnTo>
                  <a:pt x="4417098" y="347649"/>
                </a:lnTo>
                <a:lnTo>
                  <a:pt x="4360113" y="339826"/>
                </a:lnTo>
                <a:lnTo>
                  <a:pt x="4300220" y="332689"/>
                </a:lnTo>
                <a:lnTo>
                  <a:pt x="4237609" y="326263"/>
                </a:lnTo>
                <a:lnTo>
                  <a:pt x="4172458" y="320586"/>
                </a:lnTo>
                <a:lnTo>
                  <a:pt x="4104944" y="315696"/>
                </a:lnTo>
                <a:lnTo>
                  <a:pt x="4035247" y="311632"/>
                </a:lnTo>
                <a:lnTo>
                  <a:pt x="3963555" y="308406"/>
                </a:lnTo>
                <a:lnTo>
                  <a:pt x="3890048" y="306057"/>
                </a:lnTo>
                <a:lnTo>
                  <a:pt x="3814915" y="304634"/>
                </a:lnTo>
                <a:lnTo>
                  <a:pt x="3738321" y="304139"/>
                </a:lnTo>
                <a:lnTo>
                  <a:pt x="3674884" y="304355"/>
                </a:lnTo>
                <a:lnTo>
                  <a:pt x="3747744" y="293433"/>
                </a:lnTo>
                <a:lnTo>
                  <a:pt x="3814051" y="281266"/>
                </a:lnTo>
                <a:lnTo>
                  <a:pt x="3873284" y="267970"/>
                </a:lnTo>
                <a:lnTo>
                  <a:pt x="3924884" y="253631"/>
                </a:lnTo>
                <a:lnTo>
                  <a:pt x="3968318" y="238353"/>
                </a:lnTo>
                <a:lnTo>
                  <a:pt x="4003052" y="222224"/>
                </a:lnTo>
                <a:lnTo>
                  <a:pt x="4044213" y="187807"/>
                </a:lnTo>
                <a:lnTo>
                  <a:pt x="4049560" y="169710"/>
                </a:lnTo>
                <a:lnTo>
                  <a:pt x="4046677" y="156438"/>
                </a:lnTo>
                <a:lnTo>
                  <a:pt x="4005161" y="118452"/>
                </a:lnTo>
                <a:lnTo>
                  <a:pt x="3952214" y="95034"/>
                </a:lnTo>
                <a:lnTo>
                  <a:pt x="3881031" y="73494"/>
                </a:lnTo>
                <a:lnTo>
                  <a:pt x="3839146" y="63525"/>
                </a:lnTo>
                <a:lnTo>
                  <a:pt x="3793337" y="54140"/>
                </a:lnTo>
                <a:lnTo>
                  <a:pt x="3743820" y="45364"/>
                </a:lnTo>
                <a:lnTo>
                  <a:pt x="3690810" y="37249"/>
                </a:lnTo>
                <a:lnTo>
                  <a:pt x="3634524" y="29832"/>
                </a:lnTo>
                <a:lnTo>
                  <a:pt x="3575164" y="23152"/>
                </a:lnTo>
                <a:lnTo>
                  <a:pt x="3512959" y="17233"/>
                </a:lnTo>
                <a:lnTo>
                  <a:pt x="3448100" y="12128"/>
                </a:lnTo>
                <a:lnTo>
                  <a:pt x="3380829" y="7861"/>
                </a:lnTo>
                <a:lnTo>
                  <a:pt x="3311334" y="4483"/>
                </a:lnTo>
                <a:lnTo>
                  <a:pt x="3239833" y="2019"/>
                </a:lnTo>
                <a:lnTo>
                  <a:pt x="3166541" y="520"/>
                </a:lnTo>
                <a:lnTo>
                  <a:pt x="3091675" y="0"/>
                </a:lnTo>
                <a:lnTo>
                  <a:pt x="3016808" y="520"/>
                </a:lnTo>
                <a:lnTo>
                  <a:pt x="2943529" y="2019"/>
                </a:lnTo>
                <a:lnTo>
                  <a:pt x="2872028" y="4483"/>
                </a:lnTo>
                <a:lnTo>
                  <a:pt x="2802534" y="7861"/>
                </a:lnTo>
                <a:lnTo>
                  <a:pt x="2735249" y="12128"/>
                </a:lnTo>
                <a:lnTo>
                  <a:pt x="2670403" y="17233"/>
                </a:lnTo>
                <a:lnTo>
                  <a:pt x="2608186" y="23152"/>
                </a:lnTo>
                <a:lnTo>
                  <a:pt x="2548839" y="29832"/>
                </a:lnTo>
                <a:lnTo>
                  <a:pt x="2492540" y="37249"/>
                </a:lnTo>
                <a:lnTo>
                  <a:pt x="2439543" y="45364"/>
                </a:lnTo>
                <a:lnTo>
                  <a:pt x="2390025" y="54140"/>
                </a:lnTo>
                <a:lnTo>
                  <a:pt x="2344216" y="63525"/>
                </a:lnTo>
                <a:lnTo>
                  <a:pt x="2302319" y="73494"/>
                </a:lnTo>
                <a:lnTo>
                  <a:pt x="2264562" y="84010"/>
                </a:lnTo>
                <a:lnTo>
                  <a:pt x="2202281" y="106527"/>
                </a:lnTo>
                <a:lnTo>
                  <a:pt x="2159089" y="130771"/>
                </a:lnTo>
                <a:lnTo>
                  <a:pt x="2133790" y="169710"/>
                </a:lnTo>
                <a:lnTo>
                  <a:pt x="2136673" y="182994"/>
                </a:lnTo>
                <a:lnTo>
                  <a:pt x="2178189" y="221005"/>
                </a:lnTo>
                <a:lnTo>
                  <a:pt x="2231148" y="244436"/>
                </a:lnTo>
                <a:lnTo>
                  <a:pt x="2302319" y="266001"/>
                </a:lnTo>
                <a:lnTo>
                  <a:pt x="2344216" y="275983"/>
                </a:lnTo>
                <a:lnTo>
                  <a:pt x="2390025" y="285394"/>
                </a:lnTo>
                <a:lnTo>
                  <a:pt x="2439543" y="294182"/>
                </a:lnTo>
                <a:lnTo>
                  <a:pt x="2492540" y="302310"/>
                </a:lnTo>
                <a:lnTo>
                  <a:pt x="2548839" y="309740"/>
                </a:lnTo>
                <a:lnTo>
                  <a:pt x="2608186" y="316433"/>
                </a:lnTo>
                <a:lnTo>
                  <a:pt x="2670403" y="322364"/>
                </a:lnTo>
                <a:lnTo>
                  <a:pt x="2735249" y="327482"/>
                </a:lnTo>
                <a:lnTo>
                  <a:pt x="2802534" y="331762"/>
                </a:lnTo>
                <a:lnTo>
                  <a:pt x="2872028" y="335153"/>
                </a:lnTo>
                <a:lnTo>
                  <a:pt x="2943529" y="337616"/>
                </a:lnTo>
                <a:lnTo>
                  <a:pt x="3016808" y="339128"/>
                </a:lnTo>
                <a:lnTo>
                  <a:pt x="3091675" y="339636"/>
                </a:lnTo>
                <a:lnTo>
                  <a:pt x="3118510" y="339407"/>
                </a:lnTo>
                <a:lnTo>
                  <a:pt x="3039262" y="350583"/>
                </a:lnTo>
                <a:lnTo>
                  <a:pt x="2966224" y="363016"/>
                </a:lnTo>
                <a:lnTo>
                  <a:pt x="2899905" y="376605"/>
                </a:lnTo>
                <a:lnTo>
                  <a:pt x="2840786" y="391274"/>
                </a:lnTo>
                <a:lnTo>
                  <a:pt x="2789402" y="406933"/>
                </a:lnTo>
                <a:lnTo>
                  <a:pt x="2746222" y="423494"/>
                </a:lnTo>
                <a:lnTo>
                  <a:pt x="2711767" y="440855"/>
                </a:lnTo>
                <a:lnTo>
                  <a:pt x="2671038" y="477659"/>
                </a:lnTo>
                <a:lnTo>
                  <a:pt x="2665755" y="496912"/>
                </a:lnTo>
                <a:lnTo>
                  <a:pt x="2668447" y="510692"/>
                </a:lnTo>
                <a:lnTo>
                  <a:pt x="2707398" y="550291"/>
                </a:lnTo>
                <a:lnTo>
                  <a:pt x="2757271" y="574954"/>
                </a:lnTo>
                <a:lnTo>
                  <a:pt x="2824569" y="597916"/>
                </a:lnTo>
                <a:lnTo>
                  <a:pt x="2864307" y="608685"/>
                </a:lnTo>
                <a:lnTo>
                  <a:pt x="2907855" y="618921"/>
                </a:lnTo>
                <a:lnTo>
                  <a:pt x="2955036" y="628611"/>
                </a:lnTo>
                <a:lnTo>
                  <a:pt x="3005658" y="637705"/>
                </a:lnTo>
                <a:lnTo>
                  <a:pt x="3059557" y="646188"/>
                </a:lnTo>
                <a:lnTo>
                  <a:pt x="3116542" y="654011"/>
                </a:lnTo>
                <a:lnTo>
                  <a:pt x="3176422" y="661149"/>
                </a:lnTo>
                <a:lnTo>
                  <a:pt x="3239046" y="667575"/>
                </a:lnTo>
                <a:lnTo>
                  <a:pt x="3304197" y="673252"/>
                </a:lnTo>
                <a:lnTo>
                  <a:pt x="3371710" y="678141"/>
                </a:lnTo>
                <a:lnTo>
                  <a:pt x="3441395" y="682205"/>
                </a:lnTo>
                <a:lnTo>
                  <a:pt x="3513086" y="685431"/>
                </a:lnTo>
                <a:lnTo>
                  <a:pt x="3586594" y="687781"/>
                </a:lnTo>
                <a:lnTo>
                  <a:pt x="3661727" y="689203"/>
                </a:lnTo>
                <a:lnTo>
                  <a:pt x="3738321" y="689686"/>
                </a:lnTo>
                <a:lnTo>
                  <a:pt x="3814915" y="689203"/>
                </a:lnTo>
                <a:lnTo>
                  <a:pt x="3890048" y="687781"/>
                </a:lnTo>
                <a:lnTo>
                  <a:pt x="3963555" y="685431"/>
                </a:lnTo>
                <a:lnTo>
                  <a:pt x="4035247" y="682205"/>
                </a:lnTo>
                <a:lnTo>
                  <a:pt x="4104944" y="678141"/>
                </a:lnTo>
                <a:lnTo>
                  <a:pt x="4172458" y="673252"/>
                </a:lnTo>
                <a:lnTo>
                  <a:pt x="4237609" y="667575"/>
                </a:lnTo>
                <a:lnTo>
                  <a:pt x="4300220" y="661149"/>
                </a:lnTo>
                <a:lnTo>
                  <a:pt x="4360113" y="654011"/>
                </a:lnTo>
                <a:lnTo>
                  <a:pt x="4417098" y="646188"/>
                </a:lnTo>
                <a:lnTo>
                  <a:pt x="4470997" y="637705"/>
                </a:lnTo>
                <a:lnTo>
                  <a:pt x="4521619" y="628611"/>
                </a:lnTo>
                <a:lnTo>
                  <a:pt x="4568799" y="618921"/>
                </a:lnTo>
                <a:lnTo>
                  <a:pt x="4612348" y="608685"/>
                </a:lnTo>
                <a:lnTo>
                  <a:pt x="4652086" y="597916"/>
                </a:lnTo>
                <a:lnTo>
                  <a:pt x="4719383" y="574954"/>
                </a:lnTo>
                <a:lnTo>
                  <a:pt x="4769256" y="550291"/>
                </a:lnTo>
                <a:lnTo>
                  <a:pt x="4800244" y="524192"/>
                </a:lnTo>
                <a:lnTo>
                  <a:pt x="4808207" y="510692"/>
                </a:lnTo>
                <a:lnTo>
                  <a:pt x="4810899" y="496912"/>
                </a:lnTo>
                <a:close/>
              </a:path>
            </a:pathLst>
          </a:custGeom>
          <a:solidFill>
            <a:srgbClr val="005555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734542"/>
            <a:ext cx="7559992" cy="5485860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4903152" y="4842878"/>
            <a:ext cx="1539240" cy="666750"/>
          </a:xfrm>
          <a:custGeom>
            <a:avLst/>
            <a:gdLst/>
            <a:ahLst/>
            <a:cxnLst/>
            <a:rect l="l" t="t" r="r" b="b"/>
            <a:pathLst>
              <a:path w="1539239" h="666750">
                <a:moveTo>
                  <a:pt x="1539100" y="269468"/>
                </a:moveTo>
                <a:lnTo>
                  <a:pt x="1534756" y="221030"/>
                </a:lnTo>
                <a:lnTo>
                  <a:pt x="1522234" y="175437"/>
                </a:lnTo>
                <a:lnTo>
                  <a:pt x="1502308" y="133464"/>
                </a:lnTo>
                <a:lnTo>
                  <a:pt x="1475714" y="95846"/>
                </a:lnTo>
                <a:lnTo>
                  <a:pt x="1443240" y="63373"/>
                </a:lnTo>
                <a:lnTo>
                  <a:pt x="1405636" y="36791"/>
                </a:lnTo>
                <a:lnTo>
                  <a:pt x="1363649" y="16852"/>
                </a:lnTo>
                <a:lnTo>
                  <a:pt x="1318069" y="4343"/>
                </a:lnTo>
                <a:lnTo>
                  <a:pt x="1269644" y="12"/>
                </a:lnTo>
                <a:lnTo>
                  <a:pt x="269468" y="0"/>
                </a:lnTo>
                <a:lnTo>
                  <a:pt x="221018" y="4343"/>
                </a:lnTo>
                <a:lnTo>
                  <a:pt x="175425" y="16852"/>
                </a:lnTo>
                <a:lnTo>
                  <a:pt x="133451" y="36791"/>
                </a:lnTo>
                <a:lnTo>
                  <a:pt x="95846" y="63373"/>
                </a:lnTo>
                <a:lnTo>
                  <a:pt x="63373" y="95846"/>
                </a:lnTo>
                <a:lnTo>
                  <a:pt x="36779" y="133464"/>
                </a:lnTo>
                <a:lnTo>
                  <a:pt x="16852" y="175437"/>
                </a:lnTo>
                <a:lnTo>
                  <a:pt x="4343" y="221030"/>
                </a:lnTo>
                <a:lnTo>
                  <a:pt x="0" y="269468"/>
                </a:lnTo>
                <a:lnTo>
                  <a:pt x="4343" y="317906"/>
                </a:lnTo>
                <a:lnTo>
                  <a:pt x="16852" y="363486"/>
                </a:lnTo>
                <a:lnTo>
                  <a:pt x="36779" y="405472"/>
                </a:lnTo>
                <a:lnTo>
                  <a:pt x="63373" y="443077"/>
                </a:lnTo>
                <a:lnTo>
                  <a:pt x="95846" y="475551"/>
                </a:lnTo>
                <a:lnTo>
                  <a:pt x="133451" y="502145"/>
                </a:lnTo>
                <a:lnTo>
                  <a:pt x="162318" y="515861"/>
                </a:lnTo>
                <a:lnTo>
                  <a:pt x="139382" y="666597"/>
                </a:lnTo>
                <a:lnTo>
                  <a:pt x="362839" y="538924"/>
                </a:lnTo>
                <a:lnTo>
                  <a:pt x="1269479" y="538924"/>
                </a:lnTo>
                <a:lnTo>
                  <a:pt x="1269631" y="538937"/>
                </a:lnTo>
                <a:lnTo>
                  <a:pt x="1318069" y="534593"/>
                </a:lnTo>
                <a:lnTo>
                  <a:pt x="1363649" y="522071"/>
                </a:lnTo>
                <a:lnTo>
                  <a:pt x="1405636" y="502145"/>
                </a:lnTo>
                <a:lnTo>
                  <a:pt x="1443240" y="475551"/>
                </a:lnTo>
                <a:lnTo>
                  <a:pt x="1475714" y="443077"/>
                </a:lnTo>
                <a:lnTo>
                  <a:pt x="1502308" y="405472"/>
                </a:lnTo>
                <a:lnTo>
                  <a:pt x="1522234" y="363486"/>
                </a:lnTo>
                <a:lnTo>
                  <a:pt x="1534756" y="317906"/>
                </a:lnTo>
                <a:lnTo>
                  <a:pt x="1539100" y="269468"/>
                </a:lnTo>
                <a:close/>
              </a:path>
            </a:pathLst>
          </a:custGeom>
          <a:solidFill>
            <a:srgbClr val="00448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8566" y="434747"/>
            <a:ext cx="2405862" cy="62040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991829" y="3756004"/>
            <a:ext cx="1136650" cy="396240"/>
          </a:xfrm>
          <a:custGeom>
            <a:avLst/>
            <a:gdLst/>
            <a:ahLst/>
            <a:cxnLst/>
            <a:rect l="l" t="t" r="r" b="b"/>
            <a:pathLst>
              <a:path w="1136650" h="396239">
                <a:moveTo>
                  <a:pt x="931278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931278" y="395998"/>
                </a:lnTo>
                <a:lnTo>
                  <a:pt x="978257" y="390769"/>
                </a:lnTo>
                <a:lnTo>
                  <a:pt x="1021383" y="375873"/>
                </a:lnTo>
                <a:lnTo>
                  <a:pt x="1059425" y="352500"/>
                </a:lnTo>
                <a:lnTo>
                  <a:pt x="1091155" y="321837"/>
                </a:lnTo>
                <a:lnTo>
                  <a:pt x="1115342" y="285072"/>
                </a:lnTo>
                <a:lnTo>
                  <a:pt x="1130756" y="243395"/>
                </a:lnTo>
                <a:lnTo>
                  <a:pt x="1136167" y="197993"/>
                </a:lnTo>
                <a:lnTo>
                  <a:pt x="1130756" y="152595"/>
                </a:lnTo>
                <a:lnTo>
                  <a:pt x="1115342" y="110921"/>
                </a:lnTo>
                <a:lnTo>
                  <a:pt x="1091155" y="74159"/>
                </a:lnTo>
                <a:lnTo>
                  <a:pt x="1059425" y="43497"/>
                </a:lnTo>
                <a:lnTo>
                  <a:pt x="1021383" y="20124"/>
                </a:lnTo>
                <a:lnTo>
                  <a:pt x="978257" y="5229"/>
                </a:lnTo>
                <a:lnTo>
                  <a:pt x="931278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98250" y="4172149"/>
            <a:ext cx="5046345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034EA2"/>
                </a:solidFill>
                <a:latin typeface="Boing Semibold"/>
                <a:cs typeface="Boing Semibold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40242" y="10351894"/>
            <a:ext cx="207009" cy="135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323031"/>
                </a:solidFill>
                <a:latin typeface="Noto Sans HK"/>
                <a:cs typeface="Noto Sans HK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jp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5054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Worksheet</a:t>
            </a:r>
          </a:p>
        </p:txBody>
      </p:sp>
      <p:sp>
        <p:nvSpPr>
          <p:cNvPr id="4" name="object 2"/>
          <p:cNvSpPr txBox="1"/>
          <p:nvPr/>
        </p:nvSpPr>
        <p:spPr>
          <a:xfrm>
            <a:off x="6137359" y="3817477"/>
            <a:ext cx="971921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</a:t>
            </a:r>
            <a:r>
              <a:rPr lang="en-US" sz="15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286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82763" y="830805"/>
            <a:ext cx="4994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“Resources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Circulation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Hong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Kong”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Extended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Activity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3: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Activity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Details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List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61342" y="1159251"/>
          <a:ext cx="6228715" cy="16941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5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2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03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7960">
                <a:tc gridSpan="3">
                  <a:txBody>
                    <a:bodyPr/>
                    <a:lstStyle/>
                    <a:p>
                      <a:pPr marL="1993900">
                        <a:lnSpc>
                          <a:spcPts val="1380"/>
                        </a:lnSpc>
                      </a:pPr>
                      <a:r>
                        <a:rPr sz="1200" spc="-3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P.6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General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Studies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Visit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T·PARK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960">
                <a:tc gridSpan="2">
                  <a:txBody>
                    <a:bodyPr/>
                    <a:lstStyle/>
                    <a:p>
                      <a:pPr marL="55880">
                        <a:lnSpc>
                          <a:spcPts val="1380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Date: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XX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XX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20XX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(X)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1380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Time: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09:30-13:30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960">
                <a:tc gridSpan="3">
                  <a:txBody>
                    <a:bodyPr/>
                    <a:lstStyle/>
                    <a:p>
                      <a:pPr marL="53340">
                        <a:lnSpc>
                          <a:spcPts val="1380"/>
                        </a:lnSpc>
                      </a:pP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Venue: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T·PARK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(25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Nim</a:t>
                      </a:r>
                      <a:r>
                        <a:rPr sz="1200" spc="-4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3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Wan</a:t>
                      </a:r>
                      <a:r>
                        <a:rPr sz="1200" spc="-3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Road,</a:t>
                      </a:r>
                      <a:r>
                        <a:rPr sz="1200" spc="-4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Tsang</a:t>
                      </a:r>
                      <a:r>
                        <a:rPr sz="1200" spc="-4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Tsui,</a:t>
                      </a:r>
                      <a:r>
                        <a:rPr sz="1200" spc="-4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Tuen</a:t>
                      </a:r>
                      <a:r>
                        <a:rPr sz="1200" spc="-3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Mun)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53340">
                        <a:lnSpc>
                          <a:spcPts val="1380"/>
                        </a:lnSpc>
                      </a:pP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Time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ts val="138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Events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138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Materials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09:30-09:40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85"/>
                        </a:lnSpc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Roll</a:t>
                      </a:r>
                      <a:r>
                        <a:rPr sz="1800" spc="-3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3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Call</a:t>
                      </a:r>
                      <a:endParaRPr sz="1800" baseline="2314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1380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Student</a:t>
                      </a:r>
                      <a:r>
                        <a:rPr sz="1200" spc="-4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List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09:40-10:40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85"/>
                        </a:lnSpc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800" spc="-3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Take</a:t>
                      </a:r>
                      <a:r>
                        <a:rPr sz="1800" spc="-3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shuttle</a:t>
                      </a:r>
                      <a:r>
                        <a:rPr sz="1800" spc="-3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bus</a:t>
                      </a:r>
                      <a:r>
                        <a:rPr sz="1800" spc="-3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800" spc="-6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T·PARK</a:t>
                      </a:r>
                      <a:endParaRPr sz="1800" baseline="2314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105" dirty="0">
                          <a:solidFill>
                            <a:srgbClr val="231F20"/>
                          </a:solidFill>
                          <a:latin typeface="Apple SD Gothic Neo Light"/>
                          <a:cs typeface="Apple SD Gothic Neo Light"/>
                        </a:rPr>
                        <a:t>／</a:t>
                      </a:r>
                      <a:endParaRPr sz="1200">
                        <a:latin typeface="Apple SD Gothic Neo Light"/>
                        <a:cs typeface="Apple SD Gothic Neo Light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10:45-12:10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85"/>
                        </a:lnSpc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Guided</a:t>
                      </a:r>
                      <a:r>
                        <a:rPr sz="1800" spc="-9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3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Tour</a:t>
                      </a:r>
                      <a:endParaRPr sz="1800" baseline="2314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105" dirty="0">
                          <a:solidFill>
                            <a:srgbClr val="231F20"/>
                          </a:solidFill>
                          <a:latin typeface="Apple SD Gothic Neo Light"/>
                          <a:cs typeface="Apple SD Gothic Neo Light"/>
                        </a:rPr>
                        <a:t>／</a:t>
                      </a:r>
                      <a:endParaRPr sz="1200">
                        <a:latin typeface="Apple SD Gothic Neo Light"/>
                        <a:cs typeface="Apple SD Gothic Neo Light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12:10-12:30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85"/>
                        </a:lnSpc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800" spc="-15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Conclusion</a:t>
                      </a:r>
                      <a:endParaRPr sz="1800" baseline="2314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1380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Student</a:t>
                      </a:r>
                      <a:r>
                        <a:rPr sz="1200" spc="-6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Worksheet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12:30-13:30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85"/>
                        </a:lnSpc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Return</a:t>
                      </a:r>
                      <a:r>
                        <a:rPr sz="1800" spc="-3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800" spc="-3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school</a:t>
                      </a:r>
                      <a:r>
                        <a:rPr sz="1800" spc="-3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by</a:t>
                      </a:r>
                      <a:r>
                        <a:rPr sz="1800" spc="-3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shuttle</a:t>
                      </a:r>
                      <a:r>
                        <a:rPr sz="1800" spc="-3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bus</a:t>
                      </a:r>
                      <a:endParaRPr sz="1800" baseline="2314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105" dirty="0">
                          <a:solidFill>
                            <a:srgbClr val="231F20"/>
                          </a:solidFill>
                          <a:latin typeface="Apple SD Gothic Neo Light"/>
                          <a:cs typeface="Apple SD Gothic Neo Light"/>
                        </a:rPr>
                        <a:t>／</a:t>
                      </a:r>
                      <a:endParaRPr sz="1200">
                        <a:latin typeface="Apple SD Gothic Neo Light"/>
                        <a:cs typeface="Apple SD Gothic Neo Light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257624" y="3147285"/>
            <a:ext cx="304482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1800" marR="5080" indent="-419734">
              <a:lnSpc>
                <a:spcPct val="145800"/>
              </a:lnSpc>
              <a:spcBef>
                <a:spcPts val="100"/>
              </a:spcBef>
            </a:pPr>
            <a:r>
              <a:rPr sz="1200" spc="-30" dirty="0">
                <a:latin typeface="Times New Roman"/>
                <a:cs typeface="Times New Roman"/>
              </a:rPr>
              <a:t>P.6 </a:t>
            </a:r>
            <a:r>
              <a:rPr sz="1200" dirty="0">
                <a:latin typeface="Times New Roman"/>
                <a:cs typeface="Times New Roman"/>
              </a:rPr>
              <a:t>General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Studies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Visit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T·PARK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Student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List </a:t>
            </a:r>
            <a:r>
              <a:rPr sz="1200" spc="-25" dirty="0">
                <a:latin typeface="Times New Roman"/>
                <a:cs typeface="Times New Roman"/>
              </a:rPr>
              <a:t>Teacher-</a:t>
            </a:r>
            <a:r>
              <a:rPr sz="1200" spc="-10" dirty="0">
                <a:latin typeface="Times New Roman"/>
                <a:cs typeface="Times New Roman"/>
              </a:rPr>
              <a:t>in-</a:t>
            </a:r>
            <a:r>
              <a:rPr sz="1200" dirty="0">
                <a:latin typeface="Times New Roman"/>
                <a:cs typeface="Times New Roman"/>
              </a:rPr>
              <a:t>charge: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Mr.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/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Miss</a:t>
            </a:r>
            <a:r>
              <a:rPr sz="1200" spc="-25" dirty="0">
                <a:latin typeface="Times New Roman"/>
                <a:cs typeface="Times New Roman"/>
              </a:rPr>
              <a:t> XXX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60059" y="4092953"/>
          <a:ext cx="6235699" cy="58578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2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63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17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29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No.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0510">
                        <a:lnSpc>
                          <a:spcPts val="1380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Student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no.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204">
                        <a:lnSpc>
                          <a:spcPts val="138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Student’s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name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5415">
                        <a:lnSpc>
                          <a:spcPts val="138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Gender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Parent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Guardian's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contact</a:t>
                      </a:r>
                      <a:r>
                        <a:rPr sz="1200" spc="-3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no.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ts val="138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Attendance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3.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4.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5.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6.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7.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8.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9.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10.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11.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12.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13.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14.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15.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16.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17.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18.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19.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20.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21.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22.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23.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24.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25.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4150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2895" y="432004"/>
            <a:ext cx="1897380" cy="396240"/>
          </a:xfrm>
          <a:custGeom>
            <a:avLst/>
            <a:gdLst/>
            <a:ahLst/>
            <a:cxnLst/>
            <a:rect l="l" t="t" r="r" b="b"/>
            <a:pathLst>
              <a:path w="1897379" h="396240">
                <a:moveTo>
                  <a:pt x="1691995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1691995" y="395998"/>
                </a:lnTo>
                <a:lnTo>
                  <a:pt x="1738974" y="390769"/>
                </a:lnTo>
                <a:lnTo>
                  <a:pt x="1782100" y="375873"/>
                </a:lnTo>
                <a:lnTo>
                  <a:pt x="1820143" y="352500"/>
                </a:lnTo>
                <a:lnTo>
                  <a:pt x="1851872" y="321837"/>
                </a:lnTo>
                <a:lnTo>
                  <a:pt x="1876059" y="285072"/>
                </a:lnTo>
                <a:lnTo>
                  <a:pt x="1891473" y="243395"/>
                </a:lnTo>
                <a:lnTo>
                  <a:pt x="1896884" y="197993"/>
                </a:lnTo>
                <a:lnTo>
                  <a:pt x="1891473" y="152595"/>
                </a:lnTo>
                <a:lnTo>
                  <a:pt x="1876059" y="110921"/>
                </a:lnTo>
                <a:lnTo>
                  <a:pt x="1851872" y="74159"/>
                </a:lnTo>
                <a:lnTo>
                  <a:pt x="1820143" y="43497"/>
                </a:lnTo>
                <a:lnTo>
                  <a:pt x="1782100" y="20124"/>
                </a:lnTo>
                <a:lnTo>
                  <a:pt x="1738974" y="5229"/>
                </a:lnTo>
                <a:lnTo>
                  <a:pt x="1691995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94190" y="493476"/>
            <a:ext cx="163766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</a:t>
            </a:r>
            <a:r>
              <a:rPr sz="1450" b="1" spc="22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32003" y="936004"/>
            <a:ext cx="2277745" cy="396240"/>
            <a:chOff x="432003" y="936004"/>
            <a:chExt cx="2277745" cy="396240"/>
          </a:xfrm>
        </p:grpSpPr>
        <p:sp>
          <p:nvSpPr>
            <p:cNvPr id="5" name="object 5"/>
            <p:cNvSpPr/>
            <p:nvPr/>
          </p:nvSpPr>
          <p:spPr>
            <a:xfrm>
              <a:off x="441528" y="945529"/>
              <a:ext cx="2258695" cy="377190"/>
            </a:xfrm>
            <a:custGeom>
              <a:avLst/>
              <a:gdLst/>
              <a:ahLst/>
              <a:cxnLst/>
              <a:rect l="l" t="t" r="r" b="b"/>
              <a:pathLst>
                <a:path w="2258695" h="377190">
                  <a:moveTo>
                    <a:pt x="2063038" y="376948"/>
                  </a:moveTo>
                  <a:lnTo>
                    <a:pt x="2107778" y="371962"/>
                  </a:lnTo>
                  <a:lnTo>
                    <a:pt x="2148878" y="357763"/>
                  </a:lnTo>
                  <a:lnTo>
                    <a:pt x="2185155" y="335491"/>
                  </a:lnTo>
                  <a:lnTo>
                    <a:pt x="2215428" y="306286"/>
                  </a:lnTo>
                  <a:lnTo>
                    <a:pt x="2238515" y="271287"/>
                  </a:lnTo>
                  <a:lnTo>
                    <a:pt x="2253234" y="231635"/>
                  </a:lnTo>
                  <a:lnTo>
                    <a:pt x="2258402" y="188468"/>
                  </a:lnTo>
                  <a:lnTo>
                    <a:pt x="2253234" y="145305"/>
                  </a:lnTo>
                  <a:lnTo>
                    <a:pt x="2238515" y="105656"/>
                  </a:lnTo>
                  <a:lnTo>
                    <a:pt x="2215428" y="70659"/>
                  </a:lnTo>
                  <a:lnTo>
                    <a:pt x="2185155" y="41455"/>
                  </a:lnTo>
                  <a:lnTo>
                    <a:pt x="2148878" y="19184"/>
                  </a:lnTo>
                  <a:lnTo>
                    <a:pt x="2107778" y="4986"/>
                  </a:lnTo>
                  <a:lnTo>
                    <a:pt x="2063038" y="0"/>
                  </a:lnTo>
                  <a:lnTo>
                    <a:pt x="195364" y="0"/>
                  </a:lnTo>
                  <a:lnTo>
                    <a:pt x="150624" y="4986"/>
                  </a:lnTo>
                  <a:lnTo>
                    <a:pt x="109524" y="19184"/>
                  </a:lnTo>
                  <a:lnTo>
                    <a:pt x="73247" y="41455"/>
                  </a:lnTo>
                  <a:lnTo>
                    <a:pt x="42974" y="70659"/>
                  </a:lnTo>
                  <a:lnTo>
                    <a:pt x="19887" y="105656"/>
                  </a:lnTo>
                  <a:lnTo>
                    <a:pt x="5168" y="145305"/>
                  </a:lnTo>
                  <a:lnTo>
                    <a:pt x="0" y="188468"/>
                  </a:lnTo>
                  <a:lnTo>
                    <a:pt x="5168" y="231635"/>
                  </a:lnTo>
                  <a:lnTo>
                    <a:pt x="19887" y="271287"/>
                  </a:lnTo>
                  <a:lnTo>
                    <a:pt x="42974" y="306286"/>
                  </a:lnTo>
                  <a:lnTo>
                    <a:pt x="73247" y="335491"/>
                  </a:lnTo>
                  <a:lnTo>
                    <a:pt x="109524" y="357763"/>
                  </a:lnTo>
                  <a:lnTo>
                    <a:pt x="150624" y="371962"/>
                  </a:lnTo>
                  <a:lnTo>
                    <a:pt x="195364" y="376948"/>
                  </a:lnTo>
                  <a:lnTo>
                    <a:pt x="2063038" y="376948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282124" y="946799"/>
              <a:ext cx="0" cy="374650"/>
            </a:xfrm>
            <a:custGeom>
              <a:avLst/>
              <a:gdLst/>
              <a:ahLst/>
              <a:cxnLst/>
              <a:rect l="l" t="t" r="r" b="b"/>
              <a:pathLst>
                <a:path h="374650">
                  <a:moveTo>
                    <a:pt x="0" y="0"/>
                  </a:moveTo>
                  <a:lnTo>
                    <a:pt x="0" y="374396"/>
                  </a:lnTo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6067775" y="432010"/>
            <a:ext cx="396240" cy="396240"/>
            <a:chOff x="6067775" y="432010"/>
            <a:chExt cx="396240" cy="396240"/>
          </a:xfrm>
        </p:grpSpPr>
        <p:sp>
          <p:nvSpPr>
            <p:cNvPr id="8" name="object 8"/>
            <p:cNvSpPr/>
            <p:nvPr/>
          </p:nvSpPr>
          <p:spPr>
            <a:xfrm>
              <a:off x="6067775" y="432010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39" h="396240">
                  <a:moveTo>
                    <a:pt x="198005" y="0"/>
                  </a:moveTo>
                  <a:lnTo>
                    <a:pt x="152607" y="5229"/>
                  </a:lnTo>
                  <a:lnTo>
                    <a:pt x="110931" y="20124"/>
                  </a:lnTo>
                  <a:lnTo>
                    <a:pt x="74166" y="43497"/>
                  </a:lnTo>
                  <a:lnTo>
                    <a:pt x="43502" y="74159"/>
                  </a:lnTo>
                  <a:lnTo>
                    <a:pt x="20127" y="110921"/>
                  </a:lnTo>
                  <a:lnTo>
                    <a:pt x="5229" y="152595"/>
                  </a:lnTo>
                  <a:lnTo>
                    <a:pt x="0" y="197993"/>
                  </a:lnTo>
                  <a:lnTo>
                    <a:pt x="5229" y="243395"/>
                  </a:lnTo>
                  <a:lnTo>
                    <a:pt x="20127" y="285072"/>
                  </a:lnTo>
                  <a:lnTo>
                    <a:pt x="43502" y="321837"/>
                  </a:lnTo>
                  <a:lnTo>
                    <a:pt x="74166" y="352500"/>
                  </a:lnTo>
                  <a:lnTo>
                    <a:pt x="110931" y="375873"/>
                  </a:lnTo>
                  <a:lnTo>
                    <a:pt x="152607" y="390769"/>
                  </a:lnTo>
                  <a:lnTo>
                    <a:pt x="198005" y="395998"/>
                  </a:lnTo>
                  <a:lnTo>
                    <a:pt x="243403" y="390769"/>
                  </a:lnTo>
                  <a:lnTo>
                    <a:pt x="285079" y="375873"/>
                  </a:lnTo>
                  <a:lnTo>
                    <a:pt x="321844" y="352500"/>
                  </a:lnTo>
                  <a:lnTo>
                    <a:pt x="352509" y="321837"/>
                  </a:lnTo>
                  <a:lnTo>
                    <a:pt x="375884" y="285072"/>
                  </a:lnTo>
                  <a:lnTo>
                    <a:pt x="390781" y="243395"/>
                  </a:lnTo>
                  <a:lnTo>
                    <a:pt x="396011" y="197993"/>
                  </a:lnTo>
                  <a:lnTo>
                    <a:pt x="390781" y="152595"/>
                  </a:lnTo>
                  <a:lnTo>
                    <a:pt x="375884" y="110921"/>
                  </a:lnTo>
                  <a:lnTo>
                    <a:pt x="352509" y="74159"/>
                  </a:lnTo>
                  <a:lnTo>
                    <a:pt x="321844" y="43497"/>
                  </a:lnTo>
                  <a:lnTo>
                    <a:pt x="285079" y="20124"/>
                  </a:lnTo>
                  <a:lnTo>
                    <a:pt x="243403" y="5229"/>
                  </a:lnTo>
                  <a:lnTo>
                    <a:pt x="198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82267" y="518448"/>
              <a:ext cx="167017" cy="223100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431998" y="2406164"/>
            <a:ext cx="6696075" cy="2516505"/>
            <a:chOff x="431998" y="2406164"/>
            <a:chExt cx="6696075" cy="2516505"/>
          </a:xfrm>
        </p:grpSpPr>
        <p:sp>
          <p:nvSpPr>
            <p:cNvPr id="11" name="object 11"/>
            <p:cNvSpPr/>
            <p:nvPr/>
          </p:nvSpPr>
          <p:spPr>
            <a:xfrm>
              <a:off x="441523" y="2415689"/>
              <a:ext cx="6677025" cy="2497455"/>
            </a:xfrm>
            <a:custGeom>
              <a:avLst/>
              <a:gdLst/>
              <a:ahLst/>
              <a:cxnLst/>
              <a:rect l="l" t="t" r="r" b="b"/>
              <a:pathLst>
                <a:path w="6677025" h="249745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2281186"/>
                  </a:lnTo>
                  <a:lnTo>
                    <a:pt x="5704" y="2330716"/>
                  </a:lnTo>
                  <a:lnTo>
                    <a:pt x="21955" y="2376182"/>
                  </a:lnTo>
                  <a:lnTo>
                    <a:pt x="47454" y="2416288"/>
                  </a:lnTo>
                  <a:lnTo>
                    <a:pt x="80904" y="2449738"/>
                  </a:lnTo>
                  <a:lnTo>
                    <a:pt x="121011" y="2475235"/>
                  </a:lnTo>
                  <a:lnTo>
                    <a:pt x="166475" y="2491484"/>
                  </a:lnTo>
                  <a:lnTo>
                    <a:pt x="216001" y="2497188"/>
                  </a:lnTo>
                  <a:lnTo>
                    <a:pt x="6460947" y="2497188"/>
                  </a:lnTo>
                  <a:lnTo>
                    <a:pt x="6510477" y="2491484"/>
                  </a:lnTo>
                  <a:lnTo>
                    <a:pt x="6555943" y="2475235"/>
                  </a:lnTo>
                  <a:lnTo>
                    <a:pt x="6596049" y="2449738"/>
                  </a:lnTo>
                  <a:lnTo>
                    <a:pt x="6629498" y="2416288"/>
                  </a:lnTo>
                  <a:lnTo>
                    <a:pt x="6654995" y="2376182"/>
                  </a:lnTo>
                  <a:lnTo>
                    <a:pt x="6671244" y="2330716"/>
                  </a:lnTo>
                  <a:lnTo>
                    <a:pt x="6676948" y="2281186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31998" y="2406164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19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648006" y="2567264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600" y="2653667"/>
              <a:ext cx="74472" cy="20768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12000" y="3548526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612000" y="3999574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612000" y="4450622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431998" y="1512004"/>
            <a:ext cx="6696075" cy="741680"/>
            <a:chOff x="431998" y="1512004"/>
            <a:chExt cx="6696075" cy="741680"/>
          </a:xfrm>
        </p:grpSpPr>
        <p:sp>
          <p:nvSpPr>
            <p:cNvPr id="19" name="object 19"/>
            <p:cNvSpPr/>
            <p:nvPr/>
          </p:nvSpPr>
          <p:spPr>
            <a:xfrm>
              <a:off x="431998" y="1512004"/>
              <a:ext cx="6696075" cy="741680"/>
            </a:xfrm>
            <a:custGeom>
              <a:avLst/>
              <a:gdLst/>
              <a:ahLst/>
              <a:cxnLst/>
              <a:rect l="l" t="t" r="r" b="b"/>
              <a:pathLst>
                <a:path w="6696075" h="74168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25602"/>
                  </a:lnTo>
                  <a:lnTo>
                    <a:pt x="5704" y="575128"/>
                  </a:lnTo>
                  <a:lnTo>
                    <a:pt x="21955" y="620592"/>
                  </a:lnTo>
                  <a:lnTo>
                    <a:pt x="47454" y="660698"/>
                  </a:lnTo>
                  <a:lnTo>
                    <a:pt x="80904" y="694149"/>
                  </a:lnTo>
                  <a:lnTo>
                    <a:pt x="121011" y="719648"/>
                  </a:lnTo>
                  <a:lnTo>
                    <a:pt x="166475" y="735898"/>
                  </a:lnTo>
                  <a:lnTo>
                    <a:pt x="216001" y="741603"/>
                  </a:lnTo>
                  <a:lnTo>
                    <a:pt x="6479997" y="741603"/>
                  </a:lnTo>
                  <a:lnTo>
                    <a:pt x="6529527" y="735898"/>
                  </a:lnTo>
                  <a:lnTo>
                    <a:pt x="6574993" y="719648"/>
                  </a:lnTo>
                  <a:lnTo>
                    <a:pt x="6615099" y="694149"/>
                  </a:lnTo>
                  <a:lnTo>
                    <a:pt x="6648548" y="660698"/>
                  </a:lnTo>
                  <a:lnTo>
                    <a:pt x="6674045" y="620592"/>
                  </a:lnTo>
                  <a:lnTo>
                    <a:pt x="6690294" y="575128"/>
                  </a:lnTo>
                  <a:lnTo>
                    <a:pt x="6695998" y="525602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648002" y="1648797"/>
              <a:ext cx="467995" cy="468630"/>
            </a:xfrm>
            <a:custGeom>
              <a:avLst/>
              <a:gdLst/>
              <a:ahLst/>
              <a:cxnLst/>
              <a:rect l="l" t="t" r="r" b="b"/>
              <a:pathLst>
                <a:path w="467994" h="468630">
                  <a:moveTo>
                    <a:pt x="233997" y="0"/>
                  </a:moveTo>
                  <a:lnTo>
                    <a:pt x="186838" y="4754"/>
                  </a:lnTo>
                  <a:lnTo>
                    <a:pt x="142914" y="18390"/>
                  </a:lnTo>
                  <a:lnTo>
                    <a:pt x="103166" y="39966"/>
                  </a:lnTo>
                  <a:lnTo>
                    <a:pt x="68535" y="68541"/>
                  </a:lnTo>
                  <a:lnTo>
                    <a:pt x="39962" y="103175"/>
                  </a:lnTo>
                  <a:lnTo>
                    <a:pt x="18388" y="142925"/>
                  </a:lnTo>
                  <a:lnTo>
                    <a:pt x="4753" y="186850"/>
                  </a:lnTo>
                  <a:lnTo>
                    <a:pt x="0" y="234010"/>
                  </a:lnTo>
                  <a:lnTo>
                    <a:pt x="4753" y="281169"/>
                  </a:lnTo>
                  <a:lnTo>
                    <a:pt x="18388" y="325093"/>
                  </a:lnTo>
                  <a:lnTo>
                    <a:pt x="39962" y="364841"/>
                  </a:lnTo>
                  <a:lnTo>
                    <a:pt x="68535" y="399472"/>
                  </a:lnTo>
                  <a:lnTo>
                    <a:pt x="103166" y="428045"/>
                  </a:lnTo>
                  <a:lnTo>
                    <a:pt x="142914" y="449619"/>
                  </a:lnTo>
                  <a:lnTo>
                    <a:pt x="186838" y="463253"/>
                  </a:lnTo>
                  <a:lnTo>
                    <a:pt x="233997" y="468007"/>
                  </a:lnTo>
                  <a:lnTo>
                    <a:pt x="281156" y="463253"/>
                  </a:lnTo>
                  <a:lnTo>
                    <a:pt x="325080" y="449619"/>
                  </a:lnTo>
                  <a:lnTo>
                    <a:pt x="364828" y="428045"/>
                  </a:lnTo>
                  <a:lnTo>
                    <a:pt x="399459" y="399472"/>
                  </a:lnTo>
                  <a:lnTo>
                    <a:pt x="428032" y="364841"/>
                  </a:lnTo>
                  <a:lnTo>
                    <a:pt x="449606" y="325093"/>
                  </a:lnTo>
                  <a:lnTo>
                    <a:pt x="463241" y="281169"/>
                  </a:lnTo>
                  <a:lnTo>
                    <a:pt x="467994" y="234010"/>
                  </a:lnTo>
                  <a:lnTo>
                    <a:pt x="463241" y="186850"/>
                  </a:lnTo>
                  <a:lnTo>
                    <a:pt x="449606" y="142925"/>
                  </a:lnTo>
                  <a:lnTo>
                    <a:pt x="428032" y="103175"/>
                  </a:lnTo>
                  <a:lnTo>
                    <a:pt x="399459" y="68541"/>
                  </a:lnTo>
                  <a:lnTo>
                    <a:pt x="364828" y="39966"/>
                  </a:lnTo>
                  <a:lnTo>
                    <a:pt x="325080" y="18390"/>
                  </a:lnTo>
                  <a:lnTo>
                    <a:pt x="281156" y="4754"/>
                  </a:lnTo>
                  <a:lnTo>
                    <a:pt x="233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5023" y="1770964"/>
              <a:ext cx="218928" cy="218450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586699" y="997476"/>
            <a:ext cx="3368277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20" dirty="0" smtClean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31998" y="5074963"/>
            <a:ext cx="6696075" cy="2516505"/>
            <a:chOff x="431998" y="5074963"/>
            <a:chExt cx="6696075" cy="2516505"/>
          </a:xfrm>
        </p:grpSpPr>
        <p:sp>
          <p:nvSpPr>
            <p:cNvPr id="24" name="object 24"/>
            <p:cNvSpPr/>
            <p:nvPr/>
          </p:nvSpPr>
          <p:spPr>
            <a:xfrm>
              <a:off x="441523" y="5084488"/>
              <a:ext cx="6677025" cy="2497455"/>
            </a:xfrm>
            <a:custGeom>
              <a:avLst/>
              <a:gdLst/>
              <a:ahLst/>
              <a:cxnLst/>
              <a:rect l="l" t="t" r="r" b="b"/>
              <a:pathLst>
                <a:path w="6677025" h="249745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2281186"/>
                  </a:lnTo>
                  <a:lnTo>
                    <a:pt x="5704" y="2330716"/>
                  </a:lnTo>
                  <a:lnTo>
                    <a:pt x="21955" y="2376182"/>
                  </a:lnTo>
                  <a:lnTo>
                    <a:pt x="47454" y="2416288"/>
                  </a:lnTo>
                  <a:lnTo>
                    <a:pt x="80904" y="2449738"/>
                  </a:lnTo>
                  <a:lnTo>
                    <a:pt x="121011" y="2475235"/>
                  </a:lnTo>
                  <a:lnTo>
                    <a:pt x="166475" y="2491484"/>
                  </a:lnTo>
                  <a:lnTo>
                    <a:pt x="216001" y="2497188"/>
                  </a:lnTo>
                  <a:lnTo>
                    <a:pt x="6460947" y="2497188"/>
                  </a:lnTo>
                  <a:lnTo>
                    <a:pt x="6510477" y="2491484"/>
                  </a:lnTo>
                  <a:lnTo>
                    <a:pt x="6555943" y="2475235"/>
                  </a:lnTo>
                  <a:lnTo>
                    <a:pt x="6596049" y="2449738"/>
                  </a:lnTo>
                  <a:lnTo>
                    <a:pt x="6629498" y="2416288"/>
                  </a:lnTo>
                  <a:lnTo>
                    <a:pt x="6654995" y="2376182"/>
                  </a:lnTo>
                  <a:lnTo>
                    <a:pt x="6671244" y="2330716"/>
                  </a:lnTo>
                  <a:lnTo>
                    <a:pt x="6676948" y="2281186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431998" y="5074963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2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612000" y="6217311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12000" y="6668360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612000" y="7119409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648006" y="5236062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1693" y="5317058"/>
              <a:ext cx="155079" cy="211848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431998" y="7743761"/>
            <a:ext cx="6696075" cy="2516505"/>
            <a:chOff x="431998" y="7743761"/>
            <a:chExt cx="6696075" cy="2516505"/>
          </a:xfrm>
        </p:grpSpPr>
        <p:sp>
          <p:nvSpPr>
            <p:cNvPr id="32" name="object 32"/>
            <p:cNvSpPr/>
            <p:nvPr/>
          </p:nvSpPr>
          <p:spPr>
            <a:xfrm>
              <a:off x="441523" y="7753286"/>
              <a:ext cx="6677025" cy="2497455"/>
            </a:xfrm>
            <a:custGeom>
              <a:avLst/>
              <a:gdLst/>
              <a:ahLst/>
              <a:cxnLst/>
              <a:rect l="l" t="t" r="r" b="b"/>
              <a:pathLst>
                <a:path w="6677025" h="249745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2281186"/>
                  </a:lnTo>
                  <a:lnTo>
                    <a:pt x="5704" y="2330716"/>
                  </a:lnTo>
                  <a:lnTo>
                    <a:pt x="21955" y="2376182"/>
                  </a:lnTo>
                  <a:lnTo>
                    <a:pt x="47454" y="2416288"/>
                  </a:lnTo>
                  <a:lnTo>
                    <a:pt x="80904" y="2449738"/>
                  </a:lnTo>
                  <a:lnTo>
                    <a:pt x="121011" y="2475235"/>
                  </a:lnTo>
                  <a:lnTo>
                    <a:pt x="166475" y="2491484"/>
                  </a:lnTo>
                  <a:lnTo>
                    <a:pt x="216001" y="2497188"/>
                  </a:lnTo>
                  <a:lnTo>
                    <a:pt x="6460947" y="2497188"/>
                  </a:lnTo>
                  <a:lnTo>
                    <a:pt x="6510477" y="2491484"/>
                  </a:lnTo>
                  <a:lnTo>
                    <a:pt x="6555943" y="2475235"/>
                  </a:lnTo>
                  <a:lnTo>
                    <a:pt x="6596049" y="2449738"/>
                  </a:lnTo>
                  <a:lnTo>
                    <a:pt x="6629498" y="2416288"/>
                  </a:lnTo>
                  <a:lnTo>
                    <a:pt x="6654995" y="2376182"/>
                  </a:lnTo>
                  <a:lnTo>
                    <a:pt x="6671244" y="2330716"/>
                  </a:lnTo>
                  <a:lnTo>
                    <a:pt x="6676948" y="2281186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431998" y="7743761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2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612000" y="8886122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612000" y="9337170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612000" y="978821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648006" y="7904867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8" name="object 3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8844" y="7988565"/>
              <a:ext cx="161709" cy="215988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1142299" y="2537344"/>
            <a:ext cx="4817975" cy="41985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6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profound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visit?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(30-50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words)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142300" y="5307745"/>
            <a:ext cx="332175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learnt?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(30-50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words)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142300" y="7874944"/>
            <a:ext cx="5607750" cy="4267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6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Briefly</a:t>
            </a:r>
            <a:r>
              <a:rPr sz="1300" b="1" spc="21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describe</a:t>
            </a:r>
            <a:r>
              <a:rPr sz="1300" b="1" spc="2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2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“waste-to-energy”</a:t>
            </a:r>
            <a:r>
              <a:rPr sz="1300" b="1" spc="2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sz="1300" b="1" spc="2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adopted</a:t>
            </a:r>
            <a:r>
              <a:rPr sz="1300" b="1" spc="2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30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PARK.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(30-50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words)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31998" y="432004"/>
            <a:ext cx="3522979" cy="396240"/>
          </a:xfrm>
          <a:custGeom>
            <a:avLst/>
            <a:gdLst/>
            <a:ahLst/>
            <a:cxnLst/>
            <a:rect l="l" t="t" r="r" b="b"/>
            <a:pathLst>
              <a:path w="3522979" h="396240">
                <a:moveTo>
                  <a:pt x="3318002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3318002" y="395998"/>
                </a:lnTo>
                <a:lnTo>
                  <a:pt x="3364981" y="390769"/>
                </a:lnTo>
                <a:lnTo>
                  <a:pt x="3408106" y="375873"/>
                </a:lnTo>
                <a:lnTo>
                  <a:pt x="3446149" y="352500"/>
                </a:lnTo>
                <a:lnTo>
                  <a:pt x="3477879" y="321837"/>
                </a:lnTo>
                <a:lnTo>
                  <a:pt x="3502065" y="285072"/>
                </a:lnTo>
                <a:lnTo>
                  <a:pt x="3517479" y="243395"/>
                </a:lnTo>
                <a:lnTo>
                  <a:pt x="3522891" y="197993"/>
                </a:lnTo>
                <a:lnTo>
                  <a:pt x="3517479" y="152595"/>
                </a:lnTo>
                <a:lnTo>
                  <a:pt x="3502065" y="110921"/>
                </a:lnTo>
                <a:lnTo>
                  <a:pt x="3477879" y="74159"/>
                </a:lnTo>
                <a:lnTo>
                  <a:pt x="3446149" y="43497"/>
                </a:lnTo>
                <a:lnTo>
                  <a:pt x="3408106" y="20124"/>
                </a:lnTo>
                <a:lnTo>
                  <a:pt x="3364981" y="5229"/>
                </a:lnTo>
                <a:lnTo>
                  <a:pt x="331800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74838" y="493476"/>
            <a:ext cx="3359636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 Circulation in Hong Kong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xfrm>
            <a:off x="7140242" y="10351894"/>
            <a:ext cx="207009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spc="-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546352" y="1708889"/>
            <a:ext cx="29597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36270">
              <a:lnSpc>
                <a:spcPct val="100000"/>
              </a:lnSpc>
            </a:pPr>
            <a:r>
              <a:rPr lang="en-US" altLang="zh-HK" sz="18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</a:t>
            </a:r>
            <a:r>
              <a:rPr lang="en-US" altLang="zh-HK" sz="1800" b="1" spc="32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800" b="1" spc="-1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Worksheet</a:t>
            </a:r>
            <a:endParaRPr lang="en-US" altLang="zh-HK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529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8300" y="422260"/>
            <a:ext cx="6647180" cy="195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9235">
              <a:lnSpc>
                <a:spcPct val="100000"/>
              </a:lnSpc>
              <a:spcBef>
                <a:spcPts val="100"/>
              </a:spcBef>
            </a:pPr>
            <a:r>
              <a:rPr sz="1800" baseline="2314" dirty="0">
                <a:latin typeface="Times New Roman"/>
                <a:cs typeface="Times New Roman"/>
              </a:rPr>
              <a:t>“R</a:t>
            </a:r>
            <a:r>
              <a:rPr sz="1300" dirty="0">
                <a:latin typeface="Times New Roman"/>
                <a:cs typeface="Times New Roman"/>
              </a:rPr>
              <a:t>ecources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Circulation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in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Hong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Kong</a:t>
            </a:r>
            <a:r>
              <a:rPr sz="1800" baseline="2314" dirty="0">
                <a:latin typeface="Times New Roman"/>
                <a:cs typeface="Times New Roman"/>
              </a:rPr>
              <a:t>”</a:t>
            </a:r>
            <a:r>
              <a:rPr sz="1800" spc="-22" baseline="2314" dirty="0">
                <a:latin typeface="Times New Roman"/>
                <a:cs typeface="Times New Roman"/>
              </a:rPr>
              <a:t> </a:t>
            </a:r>
            <a:r>
              <a:rPr sz="1800" spc="-15" baseline="2314" dirty="0">
                <a:latin typeface="Times New Roman"/>
                <a:cs typeface="Times New Roman"/>
              </a:rPr>
              <a:t>Extended</a:t>
            </a:r>
            <a:r>
              <a:rPr sz="1800" spc="-104" baseline="2314" dirty="0">
                <a:latin typeface="Times New Roman"/>
                <a:cs typeface="Times New Roman"/>
              </a:rPr>
              <a:t> </a:t>
            </a:r>
            <a:r>
              <a:rPr sz="1800" baseline="2314" dirty="0">
                <a:latin typeface="Times New Roman"/>
                <a:cs typeface="Times New Roman"/>
              </a:rPr>
              <a:t>Activity</a:t>
            </a:r>
            <a:r>
              <a:rPr sz="1800" spc="-30" baseline="2314" dirty="0">
                <a:latin typeface="Times New Roman"/>
                <a:cs typeface="Times New Roman"/>
              </a:rPr>
              <a:t> </a:t>
            </a:r>
            <a:r>
              <a:rPr sz="1800" spc="-37" baseline="2314" dirty="0">
                <a:latin typeface="Times New Roman"/>
                <a:cs typeface="Times New Roman"/>
              </a:rPr>
              <a:t>4</a:t>
            </a:r>
            <a:r>
              <a:rPr sz="1800" spc="-37" baseline="2314" dirty="0">
                <a:solidFill>
                  <a:srgbClr val="231F20"/>
                </a:solidFill>
                <a:latin typeface="Times New Roman"/>
                <a:cs typeface="Times New Roman"/>
              </a:rPr>
              <a:t>:</a:t>
            </a:r>
            <a:endParaRPr sz="1800" baseline="2314">
              <a:latin typeface="Times New Roman"/>
              <a:cs typeface="Times New Roman"/>
            </a:endParaRPr>
          </a:p>
          <a:p>
            <a:pPr marL="2781300" marR="2536825" indent="226060">
              <a:lnSpc>
                <a:spcPct val="145800"/>
              </a:lnSpc>
              <a:spcBef>
                <a:spcPts val="994"/>
              </a:spcBef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School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Notice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XXX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Primary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School</a:t>
            </a:r>
            <a:endParaRPr sz="1200">
              <a:latin typeface="Times New Roman"/>
              <a:cs typeface="Times New Roman"/>
            </a:endParaRPr>
          </a:p>
          <a:p>
            <a:pPr marL="12700" marR="1325880" indent="1557020">
              <a:lnSpc>
                <a:spcPct val="145800"/>
              </a:lnSpc>
            </a:pP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Activity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Notice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on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3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P.6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General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Studies</a:t>
            </a:r>
            <a:r>
              <a:rPr sz="1200" u="sng" spc="-5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Visit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to</a:t>
            </a:r>
            <a:r>
              <a:rPr sz="1200" u="sng" spc="-4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WEEE·PARK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Dear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Parents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Guardians,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45800"/>
              </a:lnSpc>
            </a:pP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comply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with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curriculum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General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Studies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Primary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6,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visit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-5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WEEE·PARK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will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be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arranged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for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Primary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6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students.</a:t>
            </a:r>
            <a:r>
              <a:rPr sz="1200" spc="-5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details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are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as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follows: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37249" y="2666699"/>
          <a:ext cx="5915660" cy="16389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1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135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8435">
                <a:tc>
                  <a:txBody>
                    <a:bodyPr/>
                    <a:lstStyle/>
                    <a:p>
                      <a:pPr marL="31750">
                        <a:lnSpc>
                          <a:spcPts val="1305"/>
                        </a:lnSpc>
                      </a:pP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Date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305"/>
                        </a:lnSpc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: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05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XX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XX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20XX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(X)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220">
                <a:tc>
                  <a:txBody>
                    <a:bodyPr/>
                    <a:lstStyle/>
                    <a:p>
                      <a:pPr marL="31750">
                        <a:lnSpc>
                          <a:spcPts val="1385"/>
                        </a:lnSpc>
                      </a:pP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Venue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385"/>
                        </a:lnSpc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: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marR="24130">
                        <a:lnSpc>
                          <a:spcPts val="1380"/>
                        </a:lnSpc>
                      </a:pP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WEEE·PARK</a:t>
                      </a:r>
                      <a:r>
                        <a:rPr sz="1200" spc="-3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(Lots</a:t>
                      </a:r>
                      <a:r>
                        <a:rPr sz="1200" spc="-3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P2-P4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EcoPark,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133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Lung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Mun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Road,</a:t>
                      </a:r>
                      <a:r>
                        <a:rPr sz="1200" spc="-4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Tuen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Mun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Area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38)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31750">
                        <a:lnSpc>
                          <a:spcPts val="1385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Visiting</a:t>
                      </a:r>
                      <a:r>
                        <a:rPr sz="1200" spc="-3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hours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385"/>
                        </a:lnSpc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: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85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9:30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a.m.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1:30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p.m.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31750">
                        <a:lnSpc>
                          <a:spcPts val="1385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Transportation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385"/>
                        </a:lnSpc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: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85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Shuttle</a:t>
                      </a:r>
                      <a:r>
                        <a:rPr sz="1200" spc="-3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bus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31750">
                        <a:lnSpc>
                          <a:spcPts val="1385"/>
                        </a:lnSpc>
                      </a:pP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Teacher-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in-charge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385"/>
                        </a:lnSpc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: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85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Mr.</a:t>
                      </a:r>
                      <a:r>
                        <a:rPr sz="1200" spc="-3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1200" spc="-3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Miss</a:t>
                      </a:r>
                      <a:r>
                        <a:rPr sz="1200" spc="-3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XXX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1495">
                <a:tc>
                  <a:txBody>
                    <a:bodyPr/>
                    <a:lstStyle/>
                    <a:p>
                      <a:pPr marL="31750">
                        <a:lnSpc>
                          <a:spcPts val="1385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Remarks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385"/>
                        </a:lnSpc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: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3380" indent="-304800">
                        <a:lnSpc>
                          <a:spcPts val="1355"/>
                        </a:lnSpc>
                        <a:buFont typeface="Calibri"/>
                        <a:buAutoNum type="arabicPeriod"/>
                        <a:tabLst>
                          <a:tab pos="373380" algn="l"/>
                        </a:tabLst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Students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are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required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wear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school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sports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uniform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73380" indent="-304800">
                        <a:lnSpc>
                          <a:spcPts val="1380"/>
                        </a:lnSpc>
                        <a:buFont typeface="Calibri"/>
                        <a:buAutoNum type="arabicPeriod"/>
                        <a:tabLst>
                          <a:tab pos="373380" algn="l"/>
                        </a:tabLst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visit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will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be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led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by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General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Studies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teachers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73380" indent="-304800">
                        <a:lnSpc>
                          <a:spcPts val="1350"/>
                        </a:lnSpc>
                        <a:buFont typeface="Calibri"/>
                        <a:buAutoNum type="arabicPeriod"/>
                        <a:tabLst>
                          <a:tab pos="373380" algn="l"/>
                        </a:tabLst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Students</a:t>
                      </a:r>
                      <a:r>
                        <a:rPr sz="1200" spc="-3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should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bring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along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student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worksheet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stationeries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38300" y="4480786"/>
            <a:ext cx="6884034" cy="4559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85750" algn="just">
              <a:lnSpc>
                <a:spcPct val="145800"/>
              </a:lnSpc>
              <a:spcBef>
                <a:spcPts val="100"/>
              </a:spcBef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Students</a:t>
            </a:r>
            <a:r>
              <a:rPr sz="1200" spc="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are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required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participate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in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this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activity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in</a:t>
            </a:r>
            <a:r>
              <a:rPr sz="1200" spc="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order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comply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with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curriculum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their</a:t>
            </a:r>
            <a:r>
              <a:rPr sz="1200" spc="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study.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If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there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are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any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special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circumstances,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please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discuss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with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General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Studies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teacher.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Parents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are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required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fill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in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Reply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Slip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and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submit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it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General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Studies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Teacher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by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(X).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If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you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have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any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enquiry,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please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contact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Mr.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Miss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XXX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at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XXXX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XXXX.</a:t>
            </a:r>
            <a:endParaRPr sz="1200">
              <a:latin typeface="Times New Roman"/>
              <a:cs typeface="Times New Roman"/>
            </a:endParaRPr>
          </a:p>
          <a:p>
            <a:pPr marL="5871210" marR="5080" indent="25400" algn="r">
              <a:lnSpc>
                <a:spcPct val="145800"/>
              </a:lnSpc>
            </a:pP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Yours</a:t>
            </a:r>
            <a:r>
              <a:rPr sz="1200" spc="-4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sincerely,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Mr.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Miss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XXX</a:t>
            </a:r>
            <a:endParaRPr sz="12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660"/>
              </a:spcBef>
            </a:pP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Principal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20XX</a:t>
            </a:r>
            <a:endParaRPr sz="1200">
              <a:latin typeface="Times New Roman"/>
              <a:cs typeface="Times New Roman"/>
            </a:endParaRPr>
          </a:p>
          <a:p>
            <a:pPr marL="12700" marR="5080" algn="ctr">
              <a:lnSpc>
                <a:spcPct val="145800"/>
              </a:lnSpc>
            </a:pP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----------------------------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-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Reply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Slip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----------------------------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-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(Parents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please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keep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above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notice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for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reference)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Reply</a:t>
            </a:r>
            <a:r>
              <a:rPr sz="1200" u="sng" spc="-4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Slip</a:t>
            </a:r>
            <a:r>
              <a:rPr sz="1200" u="sng" spc="-2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for</a:t>
            </a:r>
            <a:r>
              <a:rPr sz="1200" u="sng" spc="-7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Activity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Notice</a:t>
            </a:r>
            <a:r>
              <a:rPr sz="1200" u="sng" spc="-2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on</a:t>
            </a:r>
            <a:r>
              <a:rPr sz="1200" u="sng" spc="-2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3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P.6</a:t>
            </a:r>
            <a:r>
              <a:rPr sz="1200" u="sng" spc="-2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General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Studies</a:t>
            </a:r>
            <a:r>
              <a:rPr sz="1200" u="sng" spc="-4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Visit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to</a:t>
            </a:r>
            <a:r>
              <a:rPr sz="1200" u="sng" spc="50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660"/>
              </a:spcBef>
            </a:pPr>
            <a:r>
              <a:rPr sz="1200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WEEE·PARK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whom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it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may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concern: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I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agree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allow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my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child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attend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visit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-5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WEEE·PARK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and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have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acknowledged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arrangements.</a:t>
            </a:r>
            <a:endParaRPr sz="1200">
              <a:latin typeface="Times New Roman"/>
              <a:cs typeface="Times New Roman"/>
            </a:endParaRPr>
          </a:p>
          <a:p>
            <a:pPr marL="4453255" marR="5080" indent="-614045" algn="r">
              <a:lnSpc>
                <a:spcPct val="145800"/>
              </a:lnSpc>
              <a:tabLst>
                <a:tab pos="6540500" algn="l"/>
                <a:tab pos="6819900" algn="l"/>
                <a:tab pos="6870065" algn="l"/>
              </a:tabLst>
            </a:pP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Student’s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Name: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		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 Class: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 (	</a:t>
            </a:r>
            <a:r>
              <a:rPr sz="1200" spc="-50" dirty="0">
                <a:solidFill>
                  <a:srgbClr val="231F20"/>
                </a:solidFill>
                <a:latin typeface="Times New Roman"/>
                <a:cs typeface="Times New Roman"/>
              </a:rPr>
              <a:t>)</a:t>
            </a:r>
            <a:endParaRPr sz="1200">
              <a:latin typeface="Times New Roman"/>
              <a:cs typeface="Times New Roman"/>
            </a:endParaRPr>
          </a:p>
          <a:p>
            <a:pPr marL="2857500" marR="5080" indent="372110" algn="r">
              <a:lnSpc>
                <a:spcPct val="145800"/>
              </a:lnSpc>
              <a:tabLst>
                <a:tab pos="6870700" algn="l"/>
              </a:tabLst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Parent /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Guardian’s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Name: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 Parent /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Guardian’s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Contact No.: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35921" y="9548086"/>
            <a:ext cx="3886200" cy="55880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760"/>
              </a:spcBef>
              <a:tabLst>
                <a:tab pos="3860165" algn="l"/>
              </a:tabLst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Parent /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Guardian’s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Signature: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endParaRPr sz="12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660"/>
              </a:spcBef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(Please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sign</a:t>
            </a:r>
            <a:r>
              <a:rPr sz="1200" spc="-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with</a:t>
            </a:r>
            <a:r>
              <a:rPr sz="1200" spc="-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r>
              <a:rPr sz="1200" spc="-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ball</a:t>
            </a:r>
            <a:r>
              <a:rPr sz="1200" spc="-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pen)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8300" y="10165305"/>
            <a:ext cx="9144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20XX</a:t>
            </a:r>
            <a:endParaRPr sz="1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37196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82763" y="777256"/>
            <a:ext cx="4994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imes New Roman"/>
                <a:cs typeface="Times New Roman"/>
              </a:rPr>
              <a:t>“Resources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Circulation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Hong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Kong”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Extended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Activity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4: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Activity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Details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List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43584" y="1372401"/>
          <a:ext cx="5863590" cy="16789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02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7960">
                <a:tc gridSpan="3">
                  <a:txBody>
                    <a:bodyPr/>
                    <a:lstStyle/>
                    <a:p>
                      <a:pPr marL="1565275">
                        <a:lnSpc>
                          <a:spcPts val="1380"/>
                        </a:lnSpc>
                      </a:pPr>
                      <a:r>
                        <a:rPr sz="1200" b="1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P.6</a:t>
                      </a:r>
                      <a:r>
                        <a:rPr sz="1200" b="1" spc="-4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General</a:t>
                      </a:r>
                      <a:r>
                        <a:rPr sz="1200" b="1" spc="-4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Studies</a:t>
                      </a:r>
                      <a:r>
                        <a:rPr sz="1200" b="1" spc="-6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Visit</a:t>
                      </a:r>
                      <a:r>
                        <a:rPr sz="1200" b="1" spc="-4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200" b="1" spc="-6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WEEE·PARK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960">
                <a:tc gridSpan="2">
                  <a:txBody>
                    <a:bodyPr/>
                    <a:lstStyle/>
                    <a:p>
                      <a:pPr marL="55880">
                        <a:lnSpc>
                          <a:spcPts val="1380"/>
                        </a:lnSpc>
                      </a:pPr>
                      <a:r>
                        <a:rPr sz="1200" b="1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Date:</a:t>
                      </a:r>
                      <a:r>
                        <a:rPr sz="1200" b="1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XX</a:t>
                      </a:r>
                      <a:r>
                        <a:rPr sz="1200" b="1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XX</a:t>
                      </a:r>
                      <a:r>
                        <a:rPr sz="1200" b="1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20XX</a:t>
                      </a:r>
                      <a:r>
                        <a:rPr sz="1200" b="1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(X)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b="1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Time:</a:t>
                      </a:r>
                      <a:r>
                        <a:rPr sz="1200" b="1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09:30-13:30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260">
                <a:tc gridSpan="3">
                  <a:txBody>
                    <a:bodyPr/>
                    <a:lstStyle/>
                    <a:p>
                      <a:pPr marL="50165">
                        <a:lnSpc>
                          <a:spcPts val="1275"/>
                        </a:lnSpc>
                      </a:pPr>
                      <a:r>
                        <a:rPr sz="1100" b="1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Venue:</a:t>
                      </a:r>
                      <a:r>
                        <a:rPr sz="1100" b="1" spc="-4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WEEE·PARK</a:t>
                      </a:r>
                      <a:r>
                        <a:rPr sz="1100" b="1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(Lots</a:t>
                      </a:r>
                      <a:r>
                        <a:rPr sz="1100" b="1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P2-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P4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100" b="1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EcoPark,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133</a:t>
                      </a:r>
                      <a:r>
                        <a:rPr sz="1100" b="1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Lung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Mun</a:t>
                      </a:r>
                      <a:r>
                        <a:rPr sz="1100" b="1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Road,</a:t>
                      </a:r>
                      <a:r>
                        <a:rPr sz="1100" b="1" spc="-3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Tuen</a:t>
                      </a:r>
                      <a:r>
                        <a:rPr sz="1100" b="1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Mun</a:t>
                      </a:r>
                      <a:r>
                        <a:rPr sz="1100" b="1" spc="-6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Area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38)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53340">
                        <a:lnSpc>
                          <a:spcPts val="1380"/>
                        </a:lnSpc>
                      </a:pPr>
                      <a:r>
                        <a:rPr sz="1200" b="1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Time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ts val="1380"/>
                        </a:lnSpc>
                      </a:pPr>
                      <a:r>
                        <a:rPr sz="1200" b="1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Events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ts val="1380"/>
                        </a:lnSpc>
                      </a:pPr>
                      <a:r>
                        <a:rPr sz="1200" b="1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Materials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09:30-09:40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85"/>
                        </a:lnSpc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Roll</a:t>
                      </a:r>
                      <a:r>
                        <a:rPr sz="1800" spc="-3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3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Call</a:t>
                      </a:r>
                      <a:endParaRPr sz="1800" baseline="2314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ts val="1380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Student</a:t>
                      </a:r>
                      <a:r>
                        <a:rPr sz="1200" spc="-4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List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09:40-10:40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85"/>
                        </a:lnSpc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800" spc="-3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Take</a:t>
                      </a:r>
                      <a:r>
                        <a:rPr sz="1800" spc="-3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shuttle</a:t>
                      </a:r>
                      <a:r>
                        <a:rPr sz="1800" spc="-3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bus</a:t>
                      </a:r>
                      <a:r>
                        <a:rPr sz="1800" spc="-3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800" spc="-6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WEEE·PARK</a:t>
                      </a:r>
                      <a:endParaRPr sz="1800" baseline="2314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105" dirty="0">
                          <a:solidFill>
                            <a:srgbClr val="231F20"/>
                          </a:solidFill>
                          <a:latin typeface="Apple SD Gothic Neo Light"/>
                          <a:cs typeface="Apple SD Gothic Neo Light"/>
                        </a:rPr>
                        <a:t>／</a:t>
                      </a:r>
                      <a:endParaRPr sz="1200">
                        <a:latin typeface="Apple SD Gothic Neo Light"/>
                        <a:cs typeface="Apple SD Gothic Neo Light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10:45-12:00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85"/>
                        </a:lnSpc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Guided</a:t>
                      </a:r>
                      <a:r>
                        <a:rPr sz="1800" spc="-9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3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Tour</a:t>
                      </a:r>
                      <a:endParaRPr sz="1800" baseline="2314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105" dirty="0">
                          <a:solidFill>
                            <a:srgbClr val="231F20"/>
                          </a:solidFill>
                          <a:latin typeface="Apple SD Gothic Neo Light"/>
                          <a:cs typeface="Apple SD Gothic Neo Light"/>
                        </a:rPr>
                        <a:t>／</a:t>
                      </a:r>
                      <a:endParaRPr sz="1200">
                        <a:latin typeface="Apple SD Gothic Neo Light"/>
                        <a:cs typeface="Apple SD Gothic Neo Light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12:00-12:30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85"/>
                        </a:lnSpc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800" spc="-15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Conclusion</a:t>
                      </a:r>
                      <a:endParaRPr sz="1800" baseline="2314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ts val="1380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Student</a:t>
                      </a:r>
                      <a:r>
                        <a:rPr sz="1200" spc="-6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Worksheet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12:30-13:30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85"/>
                        </a:lnSpc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Return</a:t>
                      </a:r>
                      <a:r>
                        <a:rPr sz="1800" spc="-3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800" spc="-3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school</a:t>
                      </a:r>
                      <a:r>
                        <a:rPr sz="1800" spc="-3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by</a:t>
                      </a:r>
                      <a:r>
                        <a:rPr sz="1800" spc="-3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shuttle</a:t>
                      </a:r>
                      <a:r>
                        <a:rPr sz="1800" spc="-37" baseline="2314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bus</a:t>
                      </a:r>
                      <a:endParaRPr sz="1800" baseline="2314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105" dirty="0">
                          <a:solidFill>
                            <a:srgbClr val="231F20"/>
                          </a:solidFill>
                          <a:latin typeface="Apple SD Gothic Neo Light"/>
                          <a:cs typeface="Apple SD Gothic Neo Light"/>
                        </a:rPr>
                        <a:t>／</a:t>
                      </a:r>
                      <a:endParaRPr sz="1200">
                        <a:latin typeface="Apple SD Gothic Neo Light"/>
                        <a:cs typeface="Apple SD Gothic Neo Light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092611" y="3093735"/>
            <a:ext cx="337502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6900" marR="5080" indent="-584835">
              <a:lnSpc>
                <a:spcPct val="145800"/>
              </a:lnSpc>
              <a:spcBef>
                <a:spcPts val="100"/>
              </a:spcBef>
            </a:pP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P.6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General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Studies</a:t>
            </a:r>
            <a:r>
              <a:rPr sz="1200" spc="-4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Visit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-5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WEEE·PARK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Student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List 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Teacher-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in-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charge: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Mr.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Miss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XXX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806557" y="3772702"/>
          <a:ext cx="5940424" cy="58019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5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3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73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9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23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4960">
                <a:tc>
                  <a:txBody>
                    <a:bodyPr/>
                    <a:lstStyle/>
                    <a:p>
                      <a:pPr marL="17780">
                        <a:lnSpc>
                          <a:spcPts val="1175"/>
                        </a:lnSpc>
                      </a:pP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No.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00">
                        <a:lnSpc>
                          <a:spcPts val="1175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Student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no.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1310">
                        <a:lnSpc>
                          <a:spcPts val="1175"/>
                        </a:lnSpc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Student’s</a:t>
                      </a:r>
                      <a:r>
                        <a:rPr sz="10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name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175"/>
                        </a:lnSpc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Gender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0995" marR="127635" indent="-205740">
                        <a:lnSpc>
                          <a:spcPts val="1200"/>
                        </a:lnSpc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Parent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Guardian's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contact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no.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ts val="1175"/>
                        </a:lnSpc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Attendance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3.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4.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5.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6.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7.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8.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9.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10.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11.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12.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13.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14.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15.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16.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17.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18.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19.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20.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21.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22.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23.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24.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ts val="1380"/>
                        </a:lnSpc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25.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5886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2895" y="432004"/>
            <a:ext cx="1897380" cy="396240"/>
          </a:xfrm>
          <a:custGeom>
            <a:avLst/>
            <a:gdLst/>
            <a:ahLst/>
            <a:cxnLst/>
            <a:rect l="l" t="t" r="r" b="b"/>
            <a:pathLst>
              <a:path w="1897379" h="396240">
                <a:moveTo>
                  <a:pt x="1691995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1691995" y="395998"/>
                </a:lnTo>
                <a:lnTo>
                  <a:pt x="1738974" y="390769"/>
                </a:lnTo>
                <a:lnTo>
                  <a:pt x="1782100" y="375873"/>
                </a:lnTo>
                <a:lnTo>
                  <a:pt x="1820143" y="352500"/>
                </a:lnTo>
                <a:lnTo>
                  <a:pt x="1851872" y="321837"/>
                </a:lnTo>
                <a:lnTo>
                  <a:pt x="1876059" y="285072"/>
                </a:lnTo>
                <a:lnTo>
                  <a:pt x="1891473" y="243395"/>
                </a:lnTo>
                <a:lnTo>
                  <a:pt x="1896884" y="197993"/>
                </a:lnTo>
                <a:lnTo>
                  <a:pt x="1891473" y="152595"/>
                </a:lnTo>
                <a:lnTo>
                  <a:pt x="1876059" y="110921"/>
                </a:lnTo>
                <a:lnTo>
                  <a:pt x="1851872" y="74159"/>
                </a:lnTo>
                <a:lnTo>
                  <a:pt x="1820143" y="43497"/>
                </a:lnTo>
                <a:lnTo>
                  <a:pt x="1782100" y="20124"/>
                </a:lnTo>
                <a:lnTo>
                  <a:pt x="1738974" y="5229"/>
                </a:lnTo>
                <a:lnTo>
                  <a:pt x="1691995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194190" y="493476"/>
            <a:ext cx="163766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</a:t>
            </a:r>
            <a:r>
              <a:rPr sz="1450" b="1" spc="22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32003" y="936004"/>
            <a:ext cx="2277745" cy="396240"/>
            <a:chOff x="432003" y="936004"/>
            <a:chExt cx="2277745" cy="396240"/>
          </a:xfrm>
        </p:grpSpPr>
        <p:sp>
          <p:nvSpPr>
            <p:cNvPr id="5" name="object 5"/>
            <p:cNvSpPr/>
            <p:nvPr/>
          </p:nvSpPr>
          <p:spPr>
            <a:xfrm>
              <a:off x="441528" y="945529"/>
              <a:ext cx="2258695" cy="377190"/>
            </a:xfrm>
            <a:custGeom>
              <a:avLst/>
              <a:gdLst/>
              <a:ahLst/>
              <a:cxnLst/>
              <a:rect l="l" t="t" r="r" b="b"/>
              <a:pathLst>
                <a:path w="2258695" h="377190">
                  <a:moveTo>
                    <a:pt x="2063038" y="376948"/>
                  </a:moveTo>
                  <a:lnTo>
                    <a:pt x="2107778" y="371962"/>
                  </a:lnTo>
                  <a:lnTo>
                    <a:pt x="2148878" y="357763"/>
                  </a:lnTo>
                  <a:lnTo>
                    <a:pt x="2185155" y="335491"/>
                  </a:lnTo>
                  <a:lnTo>
                    <a:pt x="2215428" y="306286"/>
                  </a:lnTo>
                  <a:lnTo>
                    <a:pt x="2238515" y="271287"/>
                  </a:lnTo>
                  <a:lnTo>
                    <a:pt x="2253234" y="231635"/>
                  </a:lnTo>
                  <a:lnTo>
                    <a:pt x="2258402" y="188468"/>
                  </a:lnTo>
                  <a:lnTo>
                    <a:pt x="2253234" y="145305"/>
                  </a:lnTo>
                  <a:lnTo>
                    <a:pt x="2238515" y="105656"/>
                  </a:lnTo>
                  <a:lnTo>
                    <a:pt x="2215428" y="70659"/>
                  </a:lnTo>
                  <a:lnTo>
                    <a:pt x="2185155" y="41455"/>
                  </a:lnTo>
                  <a:lnTo>
                    <a:pt x="2148878" y="19184"/>
                  </a:lnTo>
                  <a:lnTo>
                    <a:pt x="2107778" y="4986"/>
                  </a:lnTo>
                  <a:lnTo>
                    <a:pt x="2063038" y="0"/>
                  </a:lnTo>
                  <a:lnTo>
                    <a:pt x="195364" y="0"/>
                  </a:lnTo>
                  <a:lnTo>
                    <a:pt x="150624" y="4986"/>
                  </a:lnTo>
                  <a:lnTo>
                    <a:pt x="109524" y="19184"/>
                  </a:lnTo>
                  <a:lnTo>
                    <a:pt x="73247" y="41455"/>
                  </a:lnTo>
                  <a:lnTo>
                    <a:pt x="42974" y="70659"/>
                  </a:lnTo>
                  <a:lnTo>
                    <a:pt x="19887" y="105656"/>
                  </a:lnTo>
                  <a:lnTo>
                    <a:pt x="5168" y="145305"/>
                  </a:lnTo>
                  <a:lnTo>
                    <a:pt x="0" y="188468"/>
                  </a:lnTo>
                  <a:lnTo>
                    <a:pt x="5168" y="231635"/>
                  </a:lnTo>
                  <a:lnTo>
                    <a:pt x="19887" y="271287"/>
                  </a:lnTo>
                  <a:lnTo>
                    <a:pt x="42974" y="306286"/>
                  </a:lnTo>
                  <a:lnTo>
                    <a:pt x="73247" y="335491"/>
                  </a:lnTo>
                  <a:lnTo>
                    <a:pt x="109524" y="357763"/>
                  </a:lnTo>
                  <a:lnTo>
                    <a:pt x="150624" y="371962"/>
                  </a:lnTo>
                  <a:lnTo>
                    <a:pt x="195364" y="376948"/>
                  </a:lnTo>
                  <a:lnTo>
                    <a:pt x="2063038" y="376948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82124" y="946799"/>
              <a:ext cx="0" cy="374650"/>
            </a:xfrm>
            <a:custGeom>
              <a:avLst/>
              <a:gdLst/>
              <a:ahLst/>
              <a:cxnLst/>
              <a:rect l="l" t="t" r="r" b="b"/>
              <a:pathLst>
                <a:path h="374650">
                  <a:moveTo>
                    <a:pt x="0" y="0"/>
                  </a:moveTo>
                  <a:lnTo>
                    <a:pt x="0" y="374396"/>
                  </a:lnTo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431998" y="2406164"/>
            <a:ext cx="6696075" cy="2516505"/>
            <a:chOff x="431998" y="2406164"/>
            <a:chExt cx="6696075" cy="2516505"/>
          </a:xfrm>
        </p:grpSpPr>
        <p:sp>
          <p:nvSpPr>
            <p:cNvPr id="8" name="object 8"/>
            <p:cNvSpPr/>
            <p:nvPr/>
          </p:nvSpPr>
          <p:spPr>
            <a:xfrm>
              <a:off x="441523" y="2415689"/>
              <a:ext cx="6677025" cy="2497455"/>
            </a:xfrm>
            <a:custGeom>
              <a:avLst/>
              <a:gdLst/>
              <a:ahLst/>
              <a:cxnLst/>
              <a:rect l="l" t="t" r="r" b="b"/>
              <a:pathLst>
                <a:path w="6677025" h="249745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2281186"/>
                  </a:lnTo>
                  <a:lnTo>
                    <a:pt x="5704" y="2330716"/>
                  </a:lnTo>
                  <a:lnTo>
                    <a:pt x="21955" y="2376182"/>
                  </a:lnTo>
                  <a:lnTo>
                    <a:pt x="47454" y="2416288"/>
                  </a:lnTo>
                  <a:lnTo>
                    <a:pt x="80904" y="2449738"/>
                  </a:lnTo>
                  <a:lnTo>
                    <a:pt x="121011" y="2475235"/>
                  </a:lnTo>
                  <a:lnTo>
                    <a:pt x="166475" y="2491484"/>
                  </a:lnTo>
                  <a:lnTo>
                    <a:pt x="216001" y="2497188"/>
                  </a:lnTo>
                  <a:lnTo>
                    <a:pt x="6460947" y="2497188"/>
                  </a:lnTo>
                  <a:lnTo>
                    <a:pt x="6510477" y="2491484"/>
                  </a:lnTo>
                  <a:lnTo>
                    <a:pt x="6555943" y="2475235"/>
                  </a:lnTo>
                  <a:lnTo>
                    <a:pt x="6596049" y="2449738"/>
                  </a:lnTo>
                  <a:lnTo>
                    <a:pt x="6629498" y="2416288"/>
                  </a:lnTo>
                  <a:lnTo>
                    <a:pt x="6654995" y="2376182"/>
                  </a:lnTo>
                  <a:lnTo>
                    <a:pt x="6671244" y="2330716"/>
                  </a:lnTo>
                  <a:lnTo>
                    <a:pt x="6676948" y="2281186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1998" y="2406164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19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48006" y="2567264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5600" y="2653667"/>
              <a:ext cx="74472" cy="20768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12000" y="3548526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2000" y="3999574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12000" y="4450622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431998" y="1512004"/>
            <a:ext cx="6696075" cy="741680"/>
            <a:chOff x="431998" y="1512004"/>
            <a:chExt cx="6696075" cy="741680"/>
          </a:xfrm>
        </p:grpSpPr>
        <p:sp>
          <p:nvSpPr>
            <p:cNvPr id="16" name="object 16"/>
            <p:cNvSpPr/>
            <p:nvPr/>
          </p:nvSpPr>
          <p:spPr>
            <a:xfrm>
              <a:off x="431998" y="1512004"/>
              <a:ext cx="6696075" cy="741680"/>
            </a:xfrm>
            <a:custGeom>
              <a:avLst/>
              <a:gdLst/>
              <a:ahLst/>
              <a:cxnLst/>
              <a:rect l="l" t="t" r="r" b="b"/>
              <a:pathLst>
                <a:path w="6696075" h="74168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25602"/>
                  </a:lnTo>
                  <a:lnTo>
                    <a:pt x="5704" y="575128"/>
                  </a:lnTo>
                  <a:lnTo>
                    <a:pt x="21955" y="620592"/>
                  </a:lnTo>
                  <a:lnTo>
                    <a:pt x="47454" y="660698"/>
                  </a:lnTo>
                  <a:lnTo>
                    <a:pt x="80904" y="694149"/>
                  </a:lnTo>
                  <a:lnTo>
                    <a:pt x="121011" y="719648"/>
                  </a:lnTo>
                  <a:lnTo>
                    <a:pt x="166475" y="735898"/>
                  </a:lnTo>
                  <a:lnTo>
                    <a:pt x="216001" y="741603"/>
                  </a:lnTo>
                  <a:lnTo>
                    <a:pt x="6479997" y="741603"/>
                  </a:lnTo>
                  <a:lnTo>
                    <a:pt x="6529527" y="735898"/>
                  </a:lnTo>
                  <a:lnTo>
                    <a:pt x="6574993" y="719648"/>
                  </a:lnTo>
                  <a:lnTo>
                    <a:pt x="6615099" y="694149"/>
                  </a:lnTo>
                  <a:lnTo>
                    <a:pt x="6648548" y="660698"/>
                  </a:lnTo>
                  <a:lnTo>
                    <a:pt x="6674045" y="620592"/>
                  </a:lnTo>
                  <a:lnTo>
                    <a:pt x="6690294" y="575128"/>
                  </a:lnTo>
                  <a:lnTo>
                    <a:pt x="6695998" y="525602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48002" y="1648797"/>
              <a:ext cx="467995" cy="468630"/>
            </a:xfrm>
            <a:custGeom>
              <a:avLst/>
              <a:gdLst/>
              <a:ahLst/>
              <a:cxnLst/>
              <a:rect l="l" t="t" r="r" b="b"/>
              <a:pathLst>
                <a:path w="467994" h="468630">
                  <a:moveTo>
                    <a:pt x="233997" y="0"/>
                  </a:moveTo>
                  <a:lnTo>
                    <a:pt x="186838" y="4754"/>
                  </a:lnTo>
                  <a:lnTo>
                    <a:pt x="142914" y="18390"/>
                  </a:lnTo>
                  <a:lnTo>
                    <a:pt x="103166" y="39966"/>
                  </a:lnTo>
                  <a:lnTo>
                    <a:pt x="68535" y="68541"/>
                  </a:lnTo>
                  <a:lnTo>
                    <a:pt x="39962" y="103175"/>
                  </a:lnTo>
                  <a:lnTo>
                    <a:pt x="18388" y="142925"/>
                  </a:lnTo>
                  <a:lnTo>
                    <a:pt x="4753" y="186850"/>
                  </a:lnTo>
                  <a:lnTo>
                    <a:pt x="0" y="234010"/>
                  </a:lnTo>
                  <a:lnTo>
                    <a:pt x="4753" y="281169"/>
                  </a:lnTo>
                  <a:lnTo>
                    <a:pt x="18388" y="325093"/>
                  </a:lnTo>
                  <a:lnTo>
                    <a:pt x="39962" y="364841"/>
                  </a:lnTo>
                  <a:lnTo>
                    <a:pt x="68535" y="399472"/>
                  </a:lnTo>
                  <a:lnTo>
                    <a:pt x="103166" y="428045"/>
                  </a:lnTo>
                  <a:lnTo>
                    <a:pt x="142914" y="449619"/>
                  </a:lnTo>
                  <a:lnTo>
                    <a:pt x="186838" y="463253"/>
                  </a:lnTo>
                  <a:lnTo>
                    <a:pt x="233997" y="468007"/>
                  </a:lnTo>
                  <a:lnTo>
                    <a:pt x="281156" y="463253"/>
                  </a:lnTo>
                  <a:lnTo>
                    <a:pt x="325080" y="449619"/>
                  </a:lnTo>
                  <a:lnTo>
                    <a:pt x="364828" y="428045"/>
                  </a:lnTo>
                  <a:lnTo>
                    <a:pt x="399459" y="399472"/>
                  </a:lnTo>
                  <a:lnTo>
                    <a:pt x="428032" y="364841"/>
                  </a:lnTo>
                  <a:lnTo>
                    <a:pt x="449606" y="325093"/>
                  </a:lnTo>
                  <a:lnTo>
                    <a:pt x="463241" y="281169"/>
                  </a:lnTo>
                  <a:lnTo>
                    <a:pt x="467994" y="234010"/>
                  </a:lnTo>
                  <a:lnTo>
                    <a:pt x="463241" y="186850"/>
                  </a:lnTo>
                  <a:lnTo>
                    <a:pt x="449606" y="142925"/>
                  </a:lnTo>
                  <a:lnTo>
                    <a:pt x="428032" y="103175"/>
                  </a:lnTo>
                  <a:lnTo>
                    <a:pt x="399459" y="68541"/>
                  </a:lnTo>
                  <a:lnTo>
                    <a:pt x="364828" y="39966"/>
                  </a:lnTo>
                  <a:lnTo>
                    <a:pt x="325080" y="18390"/>
                  </a:lnTo>
                  <a:lnTo>
                    <a:pt x="281156" y="4754"/>
                  </a:lnTo>
                  <a:lnTo>
                    <a:pt x="233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5023" y="1770964"/>
              <a:ext cx="218928" cy="218450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586700" y="997476"/>
            <a:ext cx="2879090" cy="8002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spc="-20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835"/>
              </a:spcBef>
            </a:pP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31998" y="5074963"/>
            <a:ext cx="6696075" cy="2516505"/>
            <a:chOff x="431998" y="5074963"/>
            <a:chExt cx="6696075" cy="2516505"/>
          </a:xfrm>
        </p:grpSpPr>
        <p:sp>
          <p:nvSpPr>
            <p:cNvPr id="21" name="object 21"/>
            <p:cNvSpPr/>
            <p:nvPr/>
          </p:nvSpPr>
          <p:spPr>
            <a:xfrm>
              <a:off x="441523" y="5084488"/>
              <a:ext cx="6677025" cy="2497455"/>
            </a:xfrm>
            <a:custGeom>
              <a:avLst/>
              <a:gdLst/>
              <a:ahLst/>
              <a:cxnLst/>
              <a:rect l="l" t="t" r="r" b="b"/>
              <a:pathLst>
                <a:path w="6677025" h="249745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2281186"/>
                  </a:lnTo>
                  <a:lnTo>
                    <a:pt x="5704" y="2330716"/>
                  </a:lnTo>
                  <a:lnTo>
                    <a:pt x="21955" y="2376182"/>
                  </a:lnTo>
                  <a:lnTo>
                    <a:pt x="47454" y="2416288"/>
                  </a:lnTo>
                  <a:lnTo>
                    <a:pt x="80904" y="2449738"/>
                  </a:lnTo>
                  <a:lnTo>
                    <a:pt x="121011" y="2475235"/>
                  </a:lnTo>
                  <a:lnTo>
                    <a:pt x="166475" y="2491484"/>
                  </a:lnTo>
                  <a:lnTo>
                    <a:pt x="216001" y="2497188"/>
                  </a:lnTo>
                  <a:lnTo>
                    <a:pt x="6460947" y="2497188"/>
                  </a:lnTo>
                  <a:lnTo>
                    <a:pt x="6510477" y="2491484"/>
                  </a:lnTo>
                  <a:lnTo>
                    <a:pt x="6555943" y="2475235"/>
                  </a:lnTo>
                  <a:lnTo>
                    <a:pt x="6596049" y="2449738"/>
                  </a:lnTo>
                  <a:lnTo>
                    <a:pt x="6629498" y="2416288"/>
                  </a:lnTo>
                  <a:lnTo>
                    <a:pt x="6654995" y="2376182"/>
                  </a:lnTo>
                  <a:lnTo>
                    <a:pt x="6671244" y="2330716"/>
                  </a:lnTo>
                  <a:lnTo>
                    <a:pt x="6676948" y="2281186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31998" y="5074963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2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12000" y="6217311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12000" y="6668360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12000" y="7119409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48006" y="5236062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1693" y="5317058"/>
              <a:ext cx="155079" cy="211848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431998" y="7743761"/>
            <a:ext cx="6696075" cy="2516505"/>
            <a:chOff x="431998" y="7743761"/>
            <a:chExt cx="6696075" cy="2516505"/>
          </a:xfrm>
        </p:grpSpPr>
        <p:sp>
          <p:nvSpPr>
            <p:cNvPr id="29" name="object 29"/>
            <p:cNvSpPr/>
            <p:nvPr/>
          </p:nvSpPr>
          <p:spPr>
            <a:xfrm>
              <a:off x="441523" y="7753286"/>
              <a:ext cx="6677025" cy="2497455"/>
            </a:xfrm>
            <a:custGeom>
              <a:avLst/>
              <a:gdLst/>
              <a:ahLst/>
              <a:cxnLst/>
              <a:rect l="l" t="t" r="r" b="b"/>
              <a:pathLst>
                <a:path w="6677025" h="249745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2281186"/>
                  </a:lnTo>
                  <a:lnTo>
                    <a:pt x="5704" y="2330716"/>
                  </a:lnTo>
                  <a:lnTo>
                    <a:pt x="21955" y="2376182"/>
                  </a:lnTo>
                  <a:lnTo>
                    <a:pt x="47454" y="2416288"/>
                  </a:lnTo>
                  <a:lnTo>
                    <a:pt x="80904" y="2449738"/>
                  </a:lnTo>
                  <a:lnTo>
                    <a:pt x="121011" y="2475235"/>
                  </a:lnTo>
                  <a:lnTo>
                    <a:pt x="166475" y="2491484"/>
                  </a:lnTo>
                  <a:lnTo>
                    <a:pt x="216001" y="2497188"/>
                  </a:lnTo>
                  <a:lnTo>
                    <a:pt x="6460947" y="2497188"/>
                  </a:lnTo>
                  <a:lnTo>
                    <a:pt x="6510477" y="2491484"/>
                  </a:lnTo>
                  <a:lnTo>
                    <a:pt x="6555943" y="2475235"/>
                  </a:lnTo>
                  <a:lnTo>
                    <a:pt x="6596049" y="2449738"/>
                  </a:lnTo>
                  <a:lnTo>
                    <a:pt x="6629498" y="2416288"/>
                  </a:lnTo>
                  <a:lnTo>
                    <a:pt x="6654995" y="2376182"/>
                  </a:lnTo>
                  <a:lnTo>
                    <a:pt x="6671244" y="2330716"/>
                  </a:lnTo>
                  <a:lnTo>
                    <a:pt x="6676948" y="2281186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31998" y="7743761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2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12000" y="8886122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12000" y="9337170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12000" y="978821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48006" y="7904867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8844" y="7988565"/>
              <a:ext cx="161709" cy="215988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1142300" y="2537344"/>
            <a:ext cx="4925476" cy="41985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6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profound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sz="1300" b="1" spc="16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6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visit?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(30-50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words)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142299" y="5307745"/>
            <a:ext cx="2946157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learnt?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(30-50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words)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142300" y="7874944"/>
            <a:ext cx="5912550" cy="41985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6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Suggest</a:t>
            </a:r>
            <a:r>
              <a:rPr sz="1300" b="1" spc="1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ways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disposal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b="1" spc="10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electrical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electronic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equipment.</a:t>
            </a:r>
            <a:r>
              <a:rPr sz="1300" b="1" spc="229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(30-50</a:t>
            </a:r>
            <a:r>
              <a:rPr sz="1300" b="1" spc="229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words)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31998" y="432004"/>
            <a:ext cx="3522979" cy="396240"/>
          </a:xfrm>
          <a:custGeom>
            <a:avLst/>
            <a:gdLst/>
            <a:ahLst/>
            <a:cxnLst/>
            <a:rect l="l" t="t" r="r" b="b"/>
            <a:pathLst>
              <a:path w="3522979" h="396240">
                <a:moveTo>
                  <a:pt x="3318002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3318002" y="395998"/>
                </a:lnTo>
                <a:lnTo>
                  <a:pt x="3364981" y="390769"/>
                </a:lnTo>
                <a:lnTo>
                  <a:pt x="3408106" y="375873"/>
                </a:lnTo>
                <a:lnTo>
                  <a:pt x="3446149" y="352500"/>
                </a:lnTo>
                <a:lnTo>
                  <a:pt x="3477879" y="321837"/>
                </a:lnTo>
                <a:lnTo>
                  <a:pt x="3502065" y="285072"/>
                </a:lnTo>
                <a:lnTo>
                  <a:pt x="3517479" y="243395"/>
                </a:lnTo>
                <a:lnTo>
                  <a:pt x="3522891" y="197993"/>
                </a:lnTo>
                <a:lnTo>
                  <a:pt x="3517479" y="152595"/>
                </a:lnTo>
                <a:lnTo>
                  <a:pt x="3502065" y="110921"/>
                </a:lnTo>
                <a:lnTo>
                  <a:pt x="3477879" y="74159"/>
                </a:lnTo>
                <a:lnTo>
                  <a:pt x="3446149" y="43497"/>
                </a:lnTo>
                <a:lnTo>
                  <a:pt x="3408106" y="20124"/>
                </a:lnTo>
                <a:lnTo>
                  <a:pt x="3364981" y="5229"/>
                </a:lnTo>
                <a:lnTo>
                  <a:pt x="331800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574838" y="493476"/>
            <a:ext cx="3359636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 Circulation in Hong Kong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6067776" y="432010"/>
            <a:ext cx="396240" cy="396240"/>
            <a:chOff x="6067776" y="432010"/>
            <a:chExt cx="396240" cy="396240"/>
          </a:xfrm>
        </p:grpSpPr>
        <p:sp>
          <p:nvSpPr>
            <p:cNvPr id="42" name="object 42"/>
            <p:cNvSpPr/>
            <p:nvPr/>
          </p:nvSpPr>
          <p:spPr>
            <a:xfrm>
              <a:off x="6067776" y="432010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39" h="396240">
                  <a:moveTo>
                    <a:pt x="198005" y="0"/>
                  </a:moveTo>
                  <a:lnTo>
                    <a:pt x="152607" y="5229"/>
                  </a:lnTo>
                  <a:lnTo>
                    <a:pt x="110931" y="20124"/>
                  </a:lnTo>
                  <a:lnTo>
                    <a:pt x="74166" y="43497"/>
                  </a:lnTo>
                  <a:lnTo>
                    <a:pt x="43502" y="74159"/>
                  </a:lnTo>
                  <a:lnTo>
                    <a:pt x="20127" y="110921"/>
                  </a:lnTo>
                  <a:lnTo>
                    <a:pt x="5229" y="152595"/>
                  </a:lnTo>
                  <a:lnTo>
                    <a:pt x="0" y="197993"/>
                  </a:lnTo>
                  <a:lnTo>
                    <a:pt x="5229" y="243395"/>
                  </a:lnTo>
                  <a:lnTo>
                    <a:pt x="20127" y="285072"/>
                  </a:lnTo>
                  <a:lnTo>
                    <a:pt x="43502" y="321837"/>
                  </a:lnTo>
                  <a:lnTo>
                    <a:pt x="74166" y="352500"/>
                  </a:lnTo>
                  <a:lnTo>
                    <a:pt x="110931" y="375873"/>
                  </a:lnTo>
                  <a:lnTo>
                    <a:pt x="152607" y="390769"/>
                  </a:lnTo>
                  <a:lnTo>
                    <a:pt x="198005" y="395998"/>
                  </a:lnTo>
                  <a:lnTo>
                    <a:pt x="243403" y="390769"/>
                  </a:lnTo>
                  <a:lnTo>
                    <a:pt x="285079" y="375873"/>
                  </a:lnTo>
                  <a:lnTo>
                    <a:pt x="321844" y="352500"/>
                  </a:lnTo>
                  <a:lnTo>
                    <a:pt x="352509" y="321837"/>
                  </a:lnTo>
                  <a:lnTo>
                    <a:pt x="375884" y="285072"/>
                  </a:lnTo>
                  <a:lnTo>
                    <a:pt x="390781" y="243395"/>
                  </a:lnTo>
                  <a:lnTo>
                    <a:pt x="396011" y="197993"/>
                  </a:lnTo>
                  <a:lnTo>
                    <a:pt x="390781" y="152595"/>
                  </a:lnTo>
                  <a:lnTo>
                    <a:pt x="375884" y="110921"/>
                  </a:lnTo>
                  <a:lnTo>
                    <a:pt x="352509" y="74159"/>
                  </a:lnTo>
                  <a:lnTo>
                    <a:pt x="321844" y="43497"/>
                  </a:lnTo>
                  <a:lnTo>
                    <a:pt x="285079" y="20124"/>
                  </a:lnTo>
                  <a:lnTo>
                    <a:pt x="243403" y="5229"/>
                  </a:lnTo>
                  <a:lnTo>
                    <a:pt x="198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71896" y="521248"/>
              <a:ext cx="172224" cy="214515"/>
            </a:xfrm>
            <a:prstGeom prst="rect">
              <a:avLst/>
            </a:prstGeom>
          </p:spPr>
        </p:pic>
      </p:grpSp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sp>
        <p:nvSpPr>
          <p:cNvPr id="45" name="矩形 44"/>
          <p:cNvSpPr/>
          <p:nvPr/>
        </p:nvSpPr>
        <p:spPr>
          <a:xfrm>
            <a:off x="546352" y="1708889"/>
            <a:ext cx="29597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36270">
              <a:lnSpc>
                <a:spcPct val="100000"/>
              </a:lnSpc>
            </a:pPr>
            <a:r>
              <a:rPr lang="en-US" altLang="zh-HK" sz="18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</a:t>
            </a:r>
            <a:r>
              <a:rPr lang="en-US" altLang="zh-HK" sz="1800" b="1" spc="32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800" b="1" spc="-1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Worksheet</a:t>
            </a:r>
            <a:endParaRPr lang="en-US" altLang="zh-HK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841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9" y="936004"/>
            <a:ext cx="2040889" cy="396240"/>
          </a:xfrm>
          <a:custGeom>
            <a:avLst/>
            <a:gdLst/>
            <a:ahLst/>
            <a:cxnLst/>
            <a:rect l="l" t="t" r="r" b="b"/>
            <a:pathLst>
              <a:path w="2040889" h="396240">
                <a:moveTo>
                  <a:pt x="1836000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1836000" y="395998"/>
                </a:lnTo>
                <a:lnTo>
                  <a:pt x="1882980" y="390769"/>
                </a:lnTo>
                <a:lnTo>
                  <a:pt x="1926105" y="375873"/>
                </a:lnTo>
                <a:lnTo>
                  <a:pt x="1964148" y="352500"/>
                </a:lnTo>
                <a:lnTo>
                  <a:pt x="1995878" y="321837"/>
                </a:lnTo>
                <a:lnTo>
                  <a:pt x="2020064" y="285072"/>
                </a:lnTo>
                <a:lnTo>
                  <a:pt x="2035478" y="243395"/>
                </a:lnTo>
                <a:lnTo>
                  <a:pt x="2040890" y="197993"/>
                </a:lnTo>
                <a:lnTo>
                  <a:pt x="2035478" y="152595"/>
                </a:lnTo>
                <a:lnTo>
                  <a:pt x="2020064" y="110921"/>
                </a:lnTo>
                <a:lnTo>
                  <a:pt x="1995878" y="74159"/>
                </a:lnTo>
                <a:lnTo>
                  <a:pt x="1964148" y="43497"/>
                </a:lnTo>
                <a:lnTo>
                  <a:pt x="1926105" y="20124"/>
                </a:lnTo>
                <a:lnTo>
                  <a:pt x="1882980" y="5229"/>
                </a:lnTo>
                <a:lnTo>
                  <a:pt x="1836000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619002" y="936004"/>
            <a:ext cx="2372995" cy="396240"/>
            <a:chOff x="2619002" y="936004"/>
            <a:chExt cx="2372995" cy="396240"/>
          </a:xfrm>
        </p:grpSpPr>
        <p:sp>
          <p:nvSpPr>
            <p:cNvPr id="4" name="object 4"/>
            <p:cNvSpPr/>
            <p:nvPr/>
          </p:nvSpPr>
          <p:spPr>
            <a:xfrm>
              <a:off x="2628527" y="945529"/>
              <a:ext cx="2353945" cy="377190"/>
            </a:xfrm>
            <a:custGeom>
              <a:avLst/>
              <a:gdLst/>
              <a:ahLst/>
              <a:cxnLst/>
              <a:rect l="l" t="t" r="r" b="b"/>
              <a:pathLst>
                <a:path w="2353945" h="377190">
                  <a:moveTo>
                    <a:pt x="2158580" y="376948"/>
                  </a:moveTo>
                  <a:lnTo>
                    <a:pt x="2203320" y="371962"/>
                  </a:lnTo>
                  <a:lnTo>
                    <a:pt x="2244420" y="357763"/>
                  </a:lnTo>
                  <a:lnTo>
                    <a:pt x="2280697" y="335491"/>
                  </a:lnTo>
                  <a:lnTo>
                    <a:pt x="2310970" y="306286"/>
                  </a:lnTo>
                  <a:lnTo>
                    <a:pt x="2334057" y="271287"/>
                  </a:lnTo>
                  <a:lnTo>
                    <a:pt x="2348776" y="231635"/>
                  </a:lnTo>
                  <a:lnTo>
                    <a:pt x="2353945" y="188468"/>
                  </a:lnTo>
                  <a:lnTo>
                    <a:pt x="2348776" y="145305"/>
                  </a:lnTo>
                  <a:lnTo>
                    <a:pt x="2334057" y="105656"/>
                  </a:lnTo>
                  <a:lnTo>
                    <a:pt x="2310970" y="70659"/>
                  </a:lnTo>
                  <a:lnTo>
                    <a:pt x="2280697" y="41455"/>
                  </a:lnTo>
                  <a:lnTo>
                    <a:pt x="2244420" y="19184"/>
                  </a:lnTo>
                  <a:lnTo>
                    <a:pt x="2203320" y="4986"/>
                  </a:lnTo>
                  <a:lnTo>
                    <a:pt x="2158580" y="0"/>
                  </a:lnTo>
                  <a:lnTo>
                    <a:pt x="195364" y="0"/>
                  </a:lnTo>
                  <a:lnTo>
                    <a:pt x="150624" y="4986"/>
                  </a:lnTo>
                  <a:lnTo>
                    <a:pt x="109524" y="19184"/>
                  </a:lnTo>
                  <a:lnTo>
                    <a:pt x="73247" y="41455"/>
                  </a:lnTo>
                  <a:lnTo>
                    <a:pt x="42974" y="70659"/>
                  </a:lnTo>
                  <a:lnTo>
                    <a:pt x="19887" y="105656"/>
                  </a:lnTo>
                  <a:lnTo>
                    <a:pt x="5168" y="145305"/>
                  </a:lnTo>
                  <a:lnTo>
                    <a:pt x="0" y="188468"/>
                  </a:lnTo>
                  <a:lnTo>
                    <a:pt x="5168" y="231635"/>
                  </a:lnTo>
                  <a:lnTo>
                    <a:pt x="19887" y="271287"/>
                  </a:lnTo>
                  <a:lnTo>
                    <a:pt x="42974" y="306286"/>
                  </a:lnTo>
                  <a:lnTo>
                    <a:pt x="73247" y="335491"/>
                  </a:lnTo>
                  <a:lnTo>
                    <a:pt x="109524" y="357763"/>
                  </a:lnTo>
                  <a:lnTo>
                    <a:pt x="150624" y="371962"/>
                  </a:lnTo>
                  <a:lnTo>
                    <a:pt x="195364" y="376948"/>
                  </a:lnTo>
                  <a:lnTo>
                    <a:pt x="2158580" y="376948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3469124" y="946799"/>
              <a:ext cx="0" cy="374650"/>
            </a:xfrm>
            <a:custGeom>
              <a:avLst/>
              <a:gdLst/>
              <a:ahLst/>
              <a:cxnLst/>
              <a:rect l="l" t="t" r="r" b="b"/>
              <a:pathLst>
                <a:path h="374650">
                  <a:moveTo>
                    <a:pt x="0" y="0"/>
                  </a:moveTo>
                  <a:lnTo>
                    <a:pt x="0" y="374396"/>
                  </a:lnTo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431998" y="1618206"/>
            <a:ext cx="5472430" cy="685800"/>
            <a:chOff x="431998" y="1618206"/>
            <a:chExt cx="5472430" cy="685800"/>
          </a:xfrm>
        </p:grpSpPr>
        <p:sp>
          <p:nvSpPr>
            <p:cNvPr id="7" name="object 7"/>
            <p:cNvSpPr/>
            <p:nvPr/>
          </p:nvSpPr>
          <p:spPr>
            <a:xfrm>
              <a:off x="431998" y="1618206"/>
              <a:ext cx="5472430" cy="685800"/>
            </a:xfrm>
            <a:custGeom>
              <a:avLst/>
              <a:gdLst/>
              <a:ahLst/>
              <a:cxnLst/>
              <a:rect l="l" t="t" r="r" b="b"/>
              <a:pathLst>
                <a:path w="5472430" h="685800">
                  <a:moveTo>
                    <a:pt x="5255996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469798"/>
                  </a:lnTo>
                  <a:lnTo>
                    <a:pt x="5704" y="519324"/>
                  </a:lnTo>
                  <a:lnTo>
                    <a:pt x="21955" y="564788"/>
                  </a:lnTo>
                  <a:lnTo>
                    <a:pt x="47454" y="604895"/>
                  </a:lnTo>
                  <a:lnTo>
                    <a:pt x="80904" y="638345"/>
                  </a:lnTo>
                  <a:lnTo>
                    <a:pt x="121011" y="663844"/>
                  </a:lnTo>
                  <a:lnTo>
                    <a:pt x="166475" y="680095"/>
                  </a:lnTo>
                  <a:lnTo>
                    <a:pt x="216001" y="685800"/>
                  </a:lnTo>
                  <a:lnTo>
                    <a:pt x="5255996" y="685800"/>
                  </a:lnTo>
                  <a:lnTo>
                    <a:pt x="5305526" y="680095"/>
                  </a:lnTo>
                  <a:lnTo>
                    <a:pt x="5350992" y="663844"/>
                  </a:lnTo>
                  <a:lnTo>
                    <a:pt x="5391098" y="638345"/>
                  </a:lnTo>
                  <a:lnTo>
                    <a:pt x="5424548" y="604895"/>
                  </a:lnTo>
                  <a:lnTo>
                    <a:pt x="5450045" y="564788"/>
                  </a:lnTo>
                  <a:lnTo>
                    <a:pt x="5466293" y="519324"/>
                  </a:lnTo>
                  <a:lnTo>
                    <a:pt x="5471998" y="469798"/>
                  </a:lnTo>
                  <a:lnTo>
                    <a:pt x="5471998" y="216001"/>
                  </a:lnTo>
                  <a:lnTo>
                    <a:pt x="5466293" y="166475"/>
                  </a:lnTo>
                  <a:lnTo>
                    <a:pt x="5450045" y="121011"/>
                  </a:lnTo>
                  <a:lnTo>
                    <a:pt x="5424548" y="80904"/>
                  </a:lnTo>
                  <a:lnTo>
                    <a:pt x="5391098" y="47454"/>
                  </a:lnTo>
                  <a:lnTo>
                    <a:pt x="5350992" y="21955"/>
                  </a:lnTo>
                  <a:lnTo>
                    <a:pt x="5305526" y="5704"/>
                  </a:lnTo>
                  <a:lnTo>
                    <a:pt x="5255996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648006" y="1760405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5600" y="1846808"/>
              <a:ext cx="74472" cy="20768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142300" y="1841087"/>
            <a:ext cx="202635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40917" y="1593422"/>
            <a:ext cx="990659" cy="398528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6131998" y="392404"/>
            <a:ext cx="1018540" cy="1148080"/>
            <a:chOff x="6131998" y="392404"/>
            <a:chExt cx="1018540" cy="1148080"/>
          </a:xfrm>
        </p:grpSpPr>
        <p:sp>
          <p:nvSpPr>
            <p:cNvPr id="13" name="object 13"/>
            <p:cNvSpPr/>
            <p:nvPr/>
          </p:nvSpPr>
          <p:spPr>
            <a:xfrm>
              <a:off x="6131992" y="1037640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19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51"/>
                  </a:lnTo>
                  <a:lnTo>
                    <a:pt x="163550" y="15722"/>
                  </a:lnTo>
                  <a:lnTo>
                    <a:pt x="124421" y="34302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57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33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4993"/>
                  </a:lnTo>
                  <a:lnTo>
                    <a:pt x="326948" y="147650"/>
                  </a:lnTo>
                  <a:lnTo>
                    <a:pt x="292023" y="129730"/>
                  </a:lnTo>
                  <a:lnTo>
                    <a:pt x="251879" y="123304"/>
                  </a:lnTo>
                  <a:lnTo>
                    <a:pt x="202095" y="133350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68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10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26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48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19">
                  <a:moveTo>
                    <a:pt x="895451" y="251206"/>
                  </a:moveTo>
                  <a:lnTo>
                    <a:pt x="885393" y="201422"/>
                  </a:lnTo>
                  <a:lnTo>
                    <a:pt x="862825" y="167944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06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26"/>
                  </a:lnTo>
                  <a:lnTo>
                    <a:pt x="767537" y="334479"/>
                  </a:lnTo>
                  <a:lnTo>
                    <a:pt x="735152" y="327926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06"/>
                  </a:lnTo>
                  <a:lnTo>
                    <a:pt x="690816" y="218833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44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33"/>
                  </a:lnTo>
                  <a:lnTo>
                    <a:pt x="850785" y="251206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291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06"/>
                  </a:lnTo>
                  <a:lnTo>
                    <a:pt x="649655" y="301015"/>
                  </a:lnTo>
                  <a:lnTo>
                    <a:pt x="677075" y="341668"/>
                  </a:lnTo>
                  <a:lnTo>
                    <a:pt x="717740" y="369087"/>
                  </a:lnTo>
                  <a:lnTo>
                    <a:pt x="767537" y="379133"/>
                  </a:lnTo>
                  <a:lnTo>
                    <a:pt x="817321" y="369087"/>
                  </a:lnTo>
                  <a:lnTo>
                    <a:pt x="857986" y="341668"/>
                  </a:lnTo>
                  <a:lnTo>
                    <a:pt x="862825" y="334479"/>
                  </a:lnTo>
                  <a:lnTo>
                    <a:pt x="885393" y="301015"/>
                  </a:lnTo>
                  <a:lnTo>
                    <a:pt x="895451" y="251206"/>
                  </a:lnTo>
                  <a:close/>
                </a:path>
                <a:path w="1018540" h="502919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58964" y="89369"/>
                  </a:lnTo>
                  <a:lnTo>
                    <a:pt x="928687" y="59080"/>
                  </a:lnTo>
                  <a:lnTo>
                    <a:pt x="908291" y="44665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80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BBC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1072" y="392404"/>
              <a:ext cx="997915" cy="672439"/>
            </a:xfrm>
            <a:prstGeom prst="rect">
              <a:avLst/>
            </a:prstGeom>
          </p:spPr>
        </p:pic>
      </p:grpSp>
      <p:sp>
        <p:nvSpPr>
          <p:cNvPr id="15" name="object 15"/>
          <p:cNvSpPr/>
          <p:nvPr/>
        </p:nvSpPr>
        <p:spPr>
          <a:xfrm>
            <a:off x="431998" y="432004"/>
            <a:ext cx="3522979" cy="396240"/>
          </a:xfrm>
          <a:custGeom>
            <a:avLst/>
            <a:gdLst/>
            <a:ahLst/>
            <a:cxnLst/>
            <a:rect l="l" t="t" r="r" b="b"/>
            <a:pathLst>
              <a:path w="3522979" h="396240">
                <a:moveTo>
                  <a:pt x="3318002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3318002" y="395998"/>
                </a:lnTo>
                <a:lnTo>
                  <a:pt x="3364981" y="390769"/>
                </a:lnTo>
                <a:lnTo>
                  <a:pt x="3408106" y="375873"/>
                </a:lnTo>
                <a:lnTo>
                  <a:pt x="3446149" y="352500"/>
                </a:lnTo>
                <a:lnTo>
                  <a:pt x="3477879" y="321837"/>
                </a:lnTo>
                <a:lnTo>
                  <a:pt x="3502065" y="285072"/>
                </a:lnTo>
                <a:lnTo>
                  <a:pt x="3517479" y="243395"/>
                </a:lnTo>
                <a:lnTo>
                  <a:pt x="3522891" y="197993"/>
                </a:lnTo>
                <a:lnTo>
                  <a:pt x="3517479" y="152595"/>
                </a:lnTo>
                <a:lnTo>
                  <a:pt x="3502065" y="110921"/>
                </a:lnTo>
                <a:lnTo>
                  <a:pt x="3477879" y="74159"/>
                </a:lnTo>
                <a:lnTo>
                  <a:pt x="3446149" y="43497"/>
                </a:lnTo>
                <a:lnTo>
                  <a:pt x="3408106" y="20124"/>
                </a:lnTo>
                <a:lnTo>
                  <a:pt x="3364981" y="5229"/>
                </a:lnTo>
                <a:lnTo>
                  <a:pt x="331800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3298" y="493476"/>
            <a:ext cx="3443551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 Circulation in Hong </a:t>
            </a:r>
            <a:r>
              <a:rPr sz="145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31998" y="2484002"/>
            <a:ext cx="6696075" cy="478155"/>
          </a:xfrm>
          <a:custGeom>
            <a:avLst/>
            <a:gdLst/>
            <a:ahLst/>
            <a:cxnLst/>
            <a:rect l="l" t="t" r="r" b="b"/>
            <a:pathLst>
              <a:path w="6696075" h="478155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261594"/>
                </a:lnTo>
                <a:lnTo>
                  <a:pt x="5704" y="311124"/>
                </a:lnTo>
                <a:lnTo>
                  <a:pt x="21955" y="356590"/>
                </a:lnTo>
                <a:lnTo>
                  <a:pt x="47454" y="396696"/>
                </a:lnTo>
                <a:lnTo>
                  <a:pt x="80904" y="430146"/>
                </a:lnTo>
                <a:lnTo>
                  <a:pt x="121011" y="455643"/>
                </a:lnTo>
                <a:lnTo>
                  <a:pt x="166475" y="471891"/>
                </a:lnTo>
                <a:lnTo>
                  <a:pt x="216001" y="477596"/>
                </a:lnTo>
                <a:lnTo>
                  <a:pt x="6479997" y="477596"/>
                </a:lnTo>
                <a:lnTo>
                  <a:pt x="6529527" y="471891"/>
                </a:lnTo>
                <a:lnTo>
                  <a:pt x="6574993" y="455643"/>
                </a:lnTo>
                <a:lnTo>
                  <a:pt x="6615099" y="430146"/>
                </a:lnTo>
                <a:lnTo>
                  <a:pt x="6648548" y="396696"/>
                </a:lnTo>
                <a:lnTo>
                  <a:pt x="6674045" y="356590"/>
                </a:lnTo>
                <a:lnTo>
                  <a:pt x="6690294" y="311124"/>
                </a:lnTo>
                <a:lnTo>
                  <a:pt x="6695998" y="261594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31998" y="3141599"/>
            <a:ext cx="3258185" cy="3464560"/>
            <a:chOff x="431998" y="3141599"/>
            <a:chExt cx="3258185" cy="3464560"/>
          </a:xfrm>
        </p:grpSpPr>
        <p:sp>
          <p:nvSpPr>
            <p:cNvPr id="19" name="object 19"/>
            <p:cNvSpPr/>
            <p:nvPr/>
          </p:nvSpPr>
          <p:spPr>
            <a:xfrm>
              <a:off x="441523" y="3151124"/>
              <a:ext cx="3239135" cy="3445510"/>
            </a:xfrm>
            <a:custGeom>
              <a:avLst/>
              <a:gdLst/>
              <a:ahLst/>
              <a:cxnLst/>
              <a:rect l="l" t="t" r="r" b="b"/>
              <a:pathLst>
                <a:path w="3239135" h="3445509">
                  <a:moveTo>
                    <a:pt x="214807" y="0"/>
                  </a:moveTo>
                  <a:lnTo>
                    <a:pt x="165555" y="5704"/>
                  </a:lnTo>
                  <a:lnTo>
                    <a:pt x="120342" y="21955"/>
                  </a:lnTo>
                  <a:lnTo>
                    <a:pt x="80458" y="47454"/>
                  </a:lnTo>
                  <a:lnTo>
                    <a:pt x="47192" y="80904"/>
                  </a:lnTo>
                  <a:lnTo>
                    <a:pt x="21834" y="121011"/>
                  </a:lnTo>
                  <a:lnTo>
                    <a:pt x="5673" y="166475"/>
                  </a:lnTo>
                  <a:lnTo>
                    <a:pt x="0" y="216001"/>
                  </a:lnTo>
                  <a:lnTo>
                    <a:pt x="0" y="3229356"/>
                  </a:lnTo>
                  <a:lnTo>
                    <a:pt x="5673" y="3278882"/>
                  </a:lnTo>
                  <a:lnTo>
                    <a:pt x="21834" y="3324346"/>
                  </a:lnTo>
                  <a:lnTo>
                    <a:pt x="47192" y="3364452"/>
                  </a:lnTo>
                  <a:lnTo>
                    <a:pt x="80458" y="3397903"/>
                  </a:lnTo>
                  <a:lnTo>
                    <a:pt x="120342" y="3423402"/>
                  </a:lnTo>
                  <a:lnTo>
                    <a:pt x="165555" y="3439652"/>
                  </a:lnTo>
                  <a:lnTo>
                    <a:pt x="214807" y="3445357"/>
                  </a:lnTo>
                  <a:lnTo>
                    <a:pt x="3024149" y="3445357"/>
                  </a:lnTo>
                  <a:lnTo>
                    <a:pt x="3073401" y="3439652"/>
                  </a:lnTo>
                  <a:lnTo>
                    <a:pt x="3118614" y="3423402"/>
                  </a:lnTo>
                  <a:lnTo>
                    <a:pt x="3158498" y="3397903"/>
                  </a:lnTo>
                  <a:lnTo>
                    <a:pt x="3191764" y="3364452"/>
                  </a:lnTo>
                  <a:lnTo>
                    <a:pt x="3217123" y="3324346"/>
                  </a:lnTo>
                  <a:lnTo>
                    <a:pt x="3233283" y="3278882"/>
                  </a:lnTo>
                  <a:lnTo>
                    <a:pt x="3238957" y="3229356"/>
                  </a:lnTo>
                  <a:lnTo>
                    <a:pt x="3238957" y="216001"/>
                  </a:lnTo>
                  <a:lnTo>
                    <a:pt x="3233283" y="166475"/>
                  </a:lnTo>
                  <a:lnTo>
                    <a:pt x="3217123" y="121011"/>
                  </a:lnTo>
                  <a:lnTo>
                    <a:pt x="3191764" y="80904"/>
                  </a:lnTo>
                  <a:lnTo>
                    <a:pt x="3158498" y="47454"/>
                  </a:lnTo>
                  <a:lnTo>
                    <a:pt x="3118614" y="21955"/>
                  </a:lnTo>
                  <a:lnTo>
                    <a:pt x="3073401" y="5704"/>
                  </a:lnTo>
                  <a:lnTo>
                    <a:pt x="3024149" y="0"/>
                  </a:lnTo>
                  <a:lnTo>
                    <a:pt x="214807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31999" y="3150001"/>
              <a:ext cx="3247390" cy="417830"/>
            </a:xfrm>
            <a:custGeom>
              <a:avLst/>
              <a:gdLst/>
              <a:ahLst/>
              <a:cxnLst/>
              <a:rect l="l" t="t" r="r" b="b"/>
              <a:pathLst>
                <a:path w="3247390" h="417829">
                  <a:moveTo>
                    <a:pt x="3038398" y="0"/>
                  </a:moveTo>
                  <a:lnTo>
                    <a:pt x="208800" y="0"/>
                  </a:lnTo>
                  <a:lnTo>
                    <a:pt x="160925" y="5514"/>
                  </a:lnTo>
                  <a:lnTo>
                    <a:pt x="116976" y="21222"/>
                  </a:lnTo>
                  <a:lnTo>
                    <a:pt x="78207" y="45871"/>
                  </a:lnTo>
                  <a:lnTo>
                    <a:pt x="45871" y="78207"/>
                  </a:lnTo>
                  <a:lnTo>
                    <a:pt x="21222" y="116976"/>
                  </a:lnTo>
                  <a:lnTo>
                    <a:pt x="5514" y="160925"/>
                  </a:lnTo>
                  <a:lnTo>
                    <a:pt x="0" y="208800"/>
                  </a:lnTo>
                  <a:lnTo>
                    <a:pt x="0" y="417601"/>
                  </a:lnTo>
                  <a:lnTo>
                    <a:pt x="3247199" y="417601"/>
                  </a:lnTo>
                  <a:lnTo>
                    <a:pt x="3247199" y="208800"/>
                  </a:lnTo>
                  <a:lnTo>
                    <a:pt x="3241684" y="160925"/>
                  </a:lnTo>
                  <a:lnTo>
                    <a:pt x="3225976" y="116976"/>
                  </a:lnTo>
                  <a:lnTo>
                    <a:pt x="3201327" y="78207"/>
                  </a:lnTo>
                  <a:lnTo>
                    <a:pt x="3168992" y="45871"/>
                  </a:lnTo>
                  <a:lnTo>
                    <a:pt x="3130223" y="21222"/>
                  </a:lnTo>
                  <a:lnTo>
                    <a:pt x="3086274" y="5514"/>
                  </a:lnTo>
                  <a:lnTo>
                    <a:pt x="3038398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3869997" y="3141599"/>
            <a:ext cx="3258185" cy="3464560"/>
            <a:chOff x="3869997" y="3141599"/>
            <a:chExt cx="3258185" cy="3464560"/>
          </a:xfrm>
        </p:grpSpPr>
        <p:sp>
          <p:nvSpPr>
            <p:cNvPr id="22" name="object 22"/>
            <p:cNvSpPr/>
            <p:nvPr/>
          </p:nvSpPr>
          <p:spPr>
            <a:xfrm>
              <a:off x="3879522" y="3151124"/>
              <a:ext cx="3239135" cy="3445510"/>
            </a:xfrm>
            <a:custGeom>
              <a:avLst/>
              <a:gdLst/>
              <a:ahLst/>
              <a:cxnLst/>
              <a:rect l="l" t="t" r="r" b="b"/>
              <a:pathLst>
                <a:path w="3239134" h="3445509">
                  <a:moveTo>
                    <a:pt x="214807" y="0"/>
                  </a:moveTo>
                  <a:lnTo>
                    <a:pt x="165555" y="5704"/>
                  </a:lnTo>
                  <a:lnTo>
                    <a:pt x="120342" y="21955"/>
                  </a:lnTo>
                  <a:lnTo>
                    <a:pt x="80458" y="47454"/>
                  </a:lnTo>
                  <a:lnTo>
                    <a:pt x="47192" y="80904"/>
                  </a:lnTo>
                  <a:lnTo>
                    <a:pt x="21834" y="121011"/>
                  </a:lnTo>
                  <a:lnTo>
                    <a:pt x="5673" y="166475"/>
                  </a:lnTo>
                  <a:lnTo>
                    <a:pt x="0" y="216001"/>
                  </a:lnTo>
                  <a:lnTo>
                    <a:pt x="0" y="3229356"/>
                  </a:lnTo>
                  <a:lnTo>
                    <a:pt x="5673" y="3278882"/>
                  </a:lnTo>
                  <a:lnTo>
                    <a:pt x="21834" y="3324346"/>
                  </a:lnTo>
                  <a:lnTo>
                    <a:pt x="47192" y="3364452"/>
                  </a:lnTo>
                  <a:lnTo>
                    <a:pt x="80458" y="3397903"/>
                  </a:lnTo>
                  <a:lnTo>
                    <a:pt x="120342" y="3423402"/>
                  </a:lnTo>
                  <a:lnTo>
                    <a:pt x="165555" y="3439652"/>
                  </a:lnTo>
                  <a:lnTo>
                    <a:pt x="214807" y="3445357"/>
                  </a:lnTo>
                  <a:lnTo>
                    <a:pt x="3024149" y="3445357"/>
                  </a:lnTo>
                  <a:lnTo>
                    <a:pt x="3073401" y="3439652"/>
                  </a:lnTo>
                  <a:lnTo>
                    <a:pt x="3118614" y="3423402"/>
                  </a:lnTo>
                  <a:lnTo>
                    <a:pt x="3158498" y="3397903"/>
                  </a:lnTo>
                  <a:lnTo>
                    <a:pt x="3191764" y="3364452"/>
                  </a:lnTo>
                  <a:lnTo>
                    <a:pt x="3217123" y="3324346"/>
                  </a:lnTo>
                  <a:lnTo>
                    <a:pt x="3233283" y="3278882"/>
                  </a:lnTo>
                  <a:lnTo>
                    <a:pt x="3238957" y="3229356"/>
                  </a:lnTo>
                  <a:lnTo>
                    <a:pt x="3238957" y="216001"/>
                  </a:lnTo>
                  <a:lnTo>
                    <a:pt x="3233283" y="166475"/>
                  </a:lnTo>
                  <a:lnTo>
                    <a:pt x="3217123" y="121011"/>
                  </a:lnTo>
                  <a:lnTo>
                    <a:pt x="3191764" y="80904"/>
                  </a:lnTo>
                  <a:lnTo>
                    <a:pt x="3158498" y="47454"/>
                  </a:lnTo>
                  <a:lnTo>
                    <a:pt x="3118614" y="21955"/>
                  </a:lnTo>
                  <a:lnTo>
                    <a:pt x="3073401" y="5704"/>
                  </a:lnTo>
                  <a:lnTo>
                    <a:pt x="3024149" y="0"/>
                  </a:lnTo>
                  <a:lnTo>
                    <a:pt x="214807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3869998" y="3150001"/>
              <a:ext cx="3247390" cy="417830"/>
            </a:xfrm>
            <a:custGeom>
              <a:avLst/>
              <a:gdLst/>
              <a:ahLst/>
              <a:cxnLst/>
              <a:rect l="l" t="t" r="r" b="b"/>
              <a:pathLst>
                <a:path w="3247390" h="417829">
                  <a:moveTo>
                    <a:pt x="3038398" y="0"/>
                  </a:moveTo>
                  <a:lnTo>
                    <a:pt x="208800" y="0"/>
                  </a:lnTo>
                  <a:lnTo>
                    <a:pt x="160925" y="5514"/>
                  </a:lnTo>
                  <a:lnTo>
                    <a:pt x="116976" y="21222"/>
                  </a:lnTo>
                  <a:lnTo>
                    <a:pt x="78207" y="45871"/>
                  </a:lnTo>
                  <a:lnTo>
                    <a:pt x="45871" y="78207"/>
                  </a:lnTo>
                  <a:lnTo>
                    <a:pt x="21222" y="116976"/>
                  </a:lnTo>
                  <a:lnTo>
                    <a:pt x="5514" y="160925"/>
                  </a:lnTo>
                  <a:lnTo>
                    <a:pt x="0" y="208800"/>
                  </a:lnTo>
                  <a:lnTo>
                    <a:pt x="0" y="417601"/>
                  </a:lnTo>
                  <a:lnTo>
                    <a:pt x="3247199" y="417601"/>
                  </a:lnTo>
                  <a:lnTo>
                    <a:pt x="3247199" y="208800"/>
                  </a:lnTo>
                  <a:lnTo>
                    <a:pt x="3241684" y="160925"/>
                  </a:lnTo>
                  <a:lnTo>
                    <a:pt x="3225976" y="116976"/>
                  </a:lnTo>
                  <a:lnTo>
                    <a:pt x="3201327" y="78207"/>
                  </a:lnTo>
                  <a:lnTo>
                    <a:pt x="3168992" y="45871"/>
                  </a:lnTo>
                  <a:lnTo>
                    <a:pt x="3130223" y="21222"/>
                  </a:lnTo>
                  <a:lnTo>
                    <a:pt x="3086274" y="5514"/>
                  </a:lnTo>
                  <a:lnTo>
                    <a:pt x="3038398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750179" y="3232437"/>
            <a:ext cx="61087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242002" y="3232437"/>
            <a:ext cx="50736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Reuse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431998" y="6786002"/>
            <a:ext cx="3258185" cy="3464560"/>
            <a:chOff x="431998" y="6786002"/>
            <a:chExt cx="3258185" cy="3464560"/>
          </a:xfrm>
        </p:grpSpPr>
        <p:sp>
          <p:nvSpPr>
            <p:cNvPr id="27" name="object 27"/>
            <p:cNvSpPr/>
            <p:nvPr/>
          </p:nvSpPr>
          <p:spPr>
            <a:xfrm>
              <a:off x="441523" y="6795527"/>
              <a:ext cx="3239135" cy="3445510"/>
            </a:xfrm>
            <a:custGeom>
              <a:avLst/>
              <a:gdLst/>
              <a:ahLst/>
              <a:cxnLst/>
              <a:rect l="l" t="t" r="r" b="b"/>
              <a:pathLst>
                <a:path w="3239135" h="3445509">
                  <a:moveTo>
                    <a:pt x="214807" y="0"/>
                  </a:moveTo>
                  <a:lnTo>
                    <a:pt x="165555" y="5704"/>
                  </a:lnTo>
                  <a:lnTo>
                    <a:pt x="120342" y="21955"/>
                  </a:lnTo>
                  <a:lnTo>
                    <a:pt x="80458" y="47454"/>
                  </a:lnTo>
                  <a:lnTo>
                    <a:pt x="47192" y="80904"/>
                  </a:lnTo>
                  <a:lnTo>
                    <a:pt x="21834" y="121011"/>
                  </a:lnTo>
                  <a:lnTo>
                    <a:pt x="5673" y="166475"/>
                  </a:lnTo>
                  <a:lnTo>
                    <a:pt x="0" y="216001"/>
                  </a:lnTo>
                  <a:lnTo>
                    <a:pt x="0" y="3229355"/>
                  </a:lnTo>
                  <a:lnTo>
                    <a:pt x="5673" y="3278882"/>
                  </a:lnTo>
                  <a:lnTo>
                    <a:pt x="21834" y="3324346"/>
                  </a:lnTo>
                  <a:lnTo>
                    <a:pt x="47192" y="3364452"/>
                  </a:lnTo>
                  <a:lnTo>
                    <a:pt x="80458" y="3397903"/>
                  </a:lnTo>
                  <a:lnTo>
                    <a:pt x="120342" y="3423402"/>
                  </a:lnTo>
                  <a:lnTo>
                    <a:pt x="165555" y="3439652"/>
                  </a:lnTo>
                  <a:lnTo>
                    <a:pt x="214807" y="3445357"/>
                  </a:lnTo>
                  <a:lnTo>
                    <a:pt x="3024149" y="3445357"/>
                  </a:lnTo>
                  <a:lnTo>
                    <a:pt x="3073401" y="3439652"/>
                  </a:lnTo>
                  <a:lnTo>
                    <a:pt x="3118614" y="3423402"/>
                  </a:lnTo>
                  <a:lnTo>
                    <a:pt x="3158498" y="3397903"/>
                  </a:lnTo>
                  <a:lnTo>
                    <a:pt x="3191764" y="3364452"/>
                  </a:lnTo>
                  <a:lnTo>
                    <a:pt x="3217123" y="3324346"/>
                  </a:lnTo>
                  <a:lnTo>
                    <a:pt x="3233283" y="3278882"/>
                  </a:lnTo>
                  <a:lnTo>
                    <a:pt x="3238957" y="3229355"/>
                  </a:lnTo>
                  <a:lnTo>
                    <a:pt x="3238957" y="216001"/>
                  </a:lnTo>
                  <a:lnTo>
                    <a:pt x="3233283" y="166475"/>
                  </a:lnTo>
                  <a:lnTo>
                    <a:pt x="3217123" y="121011"/>
                  </a:lnTo>
                  <a:lnTo>
                    <a:pt x="3191764" y="80904"/>
                  </a:lnTo>
                  <a:lnTo>
                    <a:pt x="3158498" y="47454"/>
                  </a:lnTo>
                  <a:lnTo>
                    <a:pt x="3118614" y="21955"/>
                  </a:lnTo>
                  <a:lnTo>
                    <a:pt x="3073401" y="5704"/>
                  </a:lnTo>
                  <a:lnTo>
                    <a:pt x="3024149" y="0"/>
                  </a:lnTo>
                  <a:lnTo>
                    <a:pt x="214807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431999" y="6794400"/>
              <a:ext cx="3247390" cy="417830"/>
            </a:xfrm>
            <a:custGeom>
              <a:avLst/>
              <a:gdLst/>
              <a:ahLst/>
              <a:cxnLst/>
              <a:rect l="l" t="t" r="r" b="b"/>
              <a:pathLst>
                <a:path w="3247390" h="417829">
                  <a:moveTo>
                    <a:pt x="3038398" y="0"/>
                  </a:moveTo>
                  <a:lnTo>
                    <a:pt x="208800" y="0"/>
                  </a:lnTo>
                  <a:lnTo>
                    <a:pt x="160925" y="5514"/>
                  </a:lnTo>
                  <a:lnTo>
                    <a:pt x="116976" y="21222"/>
                  </a:lnTo>
                  <a:lnTo>
                    <a:pt x="78207" y="45871"/>
                  </a:lnTo>
                  <a:lnTo>
                    <a:pt x="45871" y="78207"/>
                  </a:lnTo>
                  <a:lnTo>
                    <a:pt x="21222" y="116976"/>
                  </a:lnTo>
                  <a:lnTo>
                    <a:pt x="5514" y="160925"/>
                  </a:lnTo>
                  <a:lnTo>
                    <a:pt x="0" y="208800"/>
                  </a:lnTo>
                  <a:lnTo>
                    <a:pt x="0" y="417601"/>
                  </a:lnTo>
                  <a:lnTo>
                    <a:pt x="3247199" y="417601"/>
                  </a:lnTo>
                  <a:lnTo>
                    <a:pt x="3247199" y="208800"/>
                  </a:lnTo>
                  <a:lnTo>
                    <a:pt x="3241684" y="160925"/>
                  </a:lnTo>
                  <a:lnTo>
                    <a:pt x="3225976" y="116976"/>
                  </a:lnTo>
                  <a:lnTo>
                    <a:pt x="3201327" y="78207"/>
                  </a:lnTo>
                  <a:lnTo>
                    <a:pt x="3168992" y="45871"/>
                  </a:lnTo>
                  <a:lnTo>
                    <a:pt x="3130223" y="21222"/>
                  </a:lnTo>
                  <a:lnTo>
                    <a:pt x="3086274" y="5514"/>
                  </a:lnTo>
                  <a:lnTo>
                    <a:pt x="3038398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3869997" y="6786002"/>
            <a:ext cx="3258185" cy="3464560"/>
            <a:chOff x="3869997" y="6786002"/>
            <a:chExt cx="3258185" cy="3464560"/>
          </a:xfrm>
        </p:grpSpPr>
        <p:sp>
          <p:nvSpPr>
            <p:cNvPr id="30" name="object 30"/>
            <p:cNvSpPr/>
            <p:nvPr/>
          </p:nvSpPr>
          <p:spPr>
            <a:xfrm>
              <a:off x="3879522" y="6795527"/>
              <a:ext cx="3239135" cy="3445510"/>
            </a:xfrm>
            <a:custGeom>
              <a:avLst/>
              <a:gdLst/>
              <a:ahLst/>
              <a:cxnLst/>
              <a:rect l="l" t="t" r="r" b="b"/>
              <a:pathLst>
                <a:path w="3239134" h="3445509">
                  <a:moveTo>
                    <a:pt x="214807" y="0"/>
                  </a:moveTo>
                  <a:lnTo>
                    <a:pt x="165555" y="5704"/>
                  </a:lnTo>
                  <a:lnTo>
                    <a:pt x="120342" y="21955"/>
                  </a:lnTo>
                  <a:lnTo>
                    <a:pt x="80458" y="47454"/>
                  </a:lnTo>
                  <a:lnTo>
                    <a:pt x="47192" y="80904"/>
                  </a:lnTo>
                  <a:lnTo>
                    <a:pt x="21834" y="121011"/>
                  </a:lnTo>
                  <a:lnTo>
                    <a:pt x="5673" y="166475"/>
                  </a:lnTo>
                  <a:lnTo>
                    <a:pt x="0" y="216001"/>
                  </a:lnTo>
                  <a:lnTo>
                    <a:pt x="0" y="3229355"/>
                  </a:lnTo>
                  <a:lnTo>
                    <a:pt x="5673" y="3278882"/>
                  </a:lnTo>
                  <a:lnTo>
                    <a:pt x="21834" y="3324346"/>
                  </a:lnTo>
                  <a:lnTo>
                    <a:pt x="47192" y="3364452"/>
                  </a:lnTo>
                  <a:lnTo>
                    <a:pt x="80458" y="3397903"/>
                  </a:lnTo>
                  <a:lnTo>
                    <a:pt x="120342" y="3423402"/>
                  </a:lnTo>
                  <a:lnTo>
                    <a:pt x="165555" y="3439652"/>
                  </a:lnTo>
                  <a:lnTo>
                    <a:pt x="214807" y="3445357"/>
                  </a:lnTo>
                  <a:lnTo>
                    <a:pt x="3024149" y="3445357"/>
                  </a:lnTo>
                  <a:lnTo>
                    <a:pt x="3073401" y="3439652"/>
                  </a:lnTo>
                  <a:lnTo>
                    <a:pt x="3118614" y="3423402"/>
                  </a:lnTo>
                  <a:lnTo>
                    <a:pt x="3158498" y="3397903"/>
                  </a:lnTo>
                  <a:lnTo>
                    <a:pt x="3191764" y="3364452"/>
                  </a:lnTo>
                  <a:lnTo>
                    <a:pt x="3217123" y="3324346"/>
                  </a:lnTo>
                  <a:lnTo>
                    <a:pt x="3233283" y="3278882"/>
                  </a:lnTo>
                  <a:lnTo>
                    <a:pt x="3238957" y="3229355"/>
                  </a:lnTo>
                  <a:lnTo>
                    <a:pt x="3238957" y="216001"/>
                  </a:lnTo>
                  <a:lnTo>
                    <a:pt x="3233283" y="166475"/>
                  </a:lnTo>
                  <a:lnTo>
                    <a:pt x="3217123" y="121011"/>
                  </a:lnTo>
                  <a:lnTo>
                    <a:pt x="3191764" y="80904"/>
                  </a:lnTo>
                  <a:lnTo>
                    <a:pt x="3158498" y="47454"/>
                  </a:lnTo>
                  <a:lnTo>
                    <a:pt x="3118614" y="21955"/>
                  </a:lnTo>
                  <a:lnTo>
                    <a:pt x="3073401" y="5704"/>
                  </a:lnTo>
                  <a:lnTo>
                    <a:pt x="3024149" y="0"/>
                  </a:lnTo>
                  <a:lnTo>
                    <a:pt x="214807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3869998" y="6794400"/>
              <a:ext cx="3247390" cy="417830"/>
            </a:xfrm>
            <a:custGeom>
              <a:avLst/>
              <a:gdLst/>
              <a:ahLst/>
              <a:cxnLst/>
              <a:rect l="l" t="t" r="r" b="b"/>
              <a:pathLst>
                <a:path w="3247390" h="417829">
                  <a:moveTo>
                    <a:pt x="3038398" y="0"/>
                  </a:moveTo>
                  <a:lnTo>
                    <a:pt x="208800" y="0"/>
                  </a:lnTo>
                  <a:lnTo>
                    <a:pt x="160925" y="5514"/>
                  </a:lnTo>
                  <a:lnTo>
                    <a:pt x="116976" y="21222"/>
                  </a:lnTo>
                  <a:lnTo>
                    <a:pt x="78207" y="45871"/>
                  </a:lnTo>
                  <a:lnTo>
                    <a:pt x="45871" y="78207"/>
                  </a:lnTo>
                  <a:lnTo>
                    <a:pt x="21222" y="116976"/>
                  </a:lnTo>
                  <a:lnTo>
                    <a:pt x="5514" y="160925"/>
                  </a:lnTo>
                  <a:lnTo>
                    <a:pt x="0" y="208800"/>
                  </a:lnTo>
                  <a:lnTo>
                    <a:pt x="0" y="417601"/>
                  </a:lnTo>
                  <a:lnTo>
                    <a:pt x="3247199" y="417601"/>
                  </a:lnTo>
                  <a:lnTo>
                    <a:pt x="3247199" y="208800"/>
                  </a:lnTo>
                  <a:lnTo>
                    <a:pt x="3241684" y="160925"/>
                  </a:lnTo>
                  <a:lnTo>
                    <a:pt x="3225976" y="116976"/>
                  </a:lnTo>
                  <a:lnTo>
                    <a:pt x="3201327" y="78207"/>
                  </a:lnTo>
                  <a:lnTo>
                    <a:pt x="3168992" y="45871"/>
                  </a:lnTo>
                  <a:lnTo>
                    <a:pt x="3130223" y="21222"/>
                  </a:lnTo>
                  <a:lnTo>
                    <a:pt x="3086274" y="5514"/>
                  </a:lnTo>
                  <a:lnTo>
                    <a:pt x="3038398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1724093" y="6876836"/>
            <a:ext cx="66357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Replace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175219" y="6876836"/>
            <a:ext cx="63690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99300" y="2596436"/>
            <a:ext cx="637935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Suggest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way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4R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principles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b="1" spc="114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daily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life.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2669020" y="976164"/>
            <a:ext cx="816759" cy="315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tabLst>
                <a:tab pos="2184400" algn="l"/>
              </a:tabLst>
            </a:pPr>
            <a:r>
              <a:rPr lang="en-US" altLang="zh-HK" sz="1453" b="1" spc="-20" dirty="0" smtClean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endParaRPr lang="en-US" altLang="zh-HK" sz="145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497035" y="982517"/>
            <a:ext cx="1899879" cy="3154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K" sz="145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</a:t>
            </a:r>
            <a:r>
              <a:rPr lang="en-US" altLang="zh-HK" sz="1450" b="1" spc="2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HK" sz="1450" b="1" spc="-1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Worksheet</a:t>
            </a:r>
            <a:endParaRPr lang="zh-HK" altLang="en-US"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20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1994" y="7536172"/>
            <a:ext cx="6455410" cy="2479040"/>
            <a:chOff x="431994" y="7536172"/>
            <a:chExt cx="6455410" cy="24790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9929" y="7536172"/>
              <a:ext cx="6206933" cy="24786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31994" y="8530197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05" y="0"/>
                  </a:moveTo>
                  <a:lnTo>
                    <a:pt x="98490" y="7340"/>
                  </a:lnTo>
                  <a:lnTo>
                    <a:pt x="58959" y="27781"/>
                  </a:lnTo>
                  <a:lnTo>
                    <a:pt x="27785" y="58951"/>
                  </a:lnTo>
                  <a:lnTo>
                    <a:pt x="7341" y="98478"/>
                  </a:lnTo>
                  <a:lnTo>
                    <a:pt x="0" y="143992"/>
                  </a:lnTo>
                  <a:lnTo>
                    <a:pt x="7341" y="189507"/>
                  </a:lnTo>
                  <a:lnTo>
                    <a:pt x="27785" y="229038"/>
                  </a:lnTo>
                  <a:lnTo>
                    <a:pt x="58959" y="260211"/>
                  </a:lnTo>
                  <a:lnTo>
                    <a:pt x="98490" y="280655"/>
                  </a:lnTo>
                  <a:lnTo>
                    <a:pt x="144005" y="287997"/>
                  </a:lnTo>
                  <a:lnTo>
                    <a:pt x="189520" y="280655"/>
                  </a:lnTo>
                  <a:lnTo>
                    <a:pt x="229051" y="260211"/>
                  </a:lnTo>
                  <a:lnTo>
                    <a:pt x="260224" y="229038"/>
                  </a:lnTo>
                  <a:lnTo>
                    <a:pt x="280668" y="189507"/>
                  </a:lnTo>
                  <a:lnTo>
                    <a:pt x="288010" y="143992"/>
                  </a:lnTo>
                  <a:lnTo>
                    <a:pt x="280668" y="98478"/>
                  </a:lnTo>
                  <a:lnTo>
                    <a:pt x="260224" y="58951"/>
                  </a:lnTo>
                  <a:lnTo>
                    <a:pt x="229051" y="27781"/>
                  </a:lnTo>
                  <a:lnTo>
                    <a:pt x="189520" y="7340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542872" y="8595093"/>
              <a:ext cx="56515" cy="156210"/>
            </a:xfrm>
            <a:custGeom>
              <a:avLst/>
              <a:gdLst/>
              <a:ahLst/>
              <a:cxnLst/>
              <a:rect l="l" t="t" r="r" b="b"/>
              <a:pathLst>
                <a:path w="56515" h="156209">
                  <a:moveTo>
                    <a:pt x="54305" y="0"/>
                  </a:moveTo>
                  <a:lnTo>
                    <a:pt x="33947" y="0"/>
                  </a:lnTo>
                  <a:lnTo>
                    <a:pt x="31496" y="1562"/>
                  </a:lnTo>
                  <a:lnTo>
                    <a:pt x="29870" y="4673"/>
                  </a:lnTo>
                  <a:lnTo>
                    <a:pt x="26010" y="10917"/>
                  </a:lnTo>
                  <a:lnTo>
                    <a:pt x="21118" y="15378"/>
                  </a:lnTo>
                  <a:lnTo>
                    <a:pt x="15195" y="18055"/>
                  </a:lnTo>
                  <a:lnTo>
                    <a:pt x="8242" y="18948"/>
                  </a:lnTo>
                  <a:lnTo>
                    <a:pt x="1701" y="18948"/>
                  </a:lnTo>
                  <a:lnTo>
                    <a:pt x="0" y="20802"/>
                  </a:lnTo>
                  <a:lnTo>
                    <a:pt x="0" y="41452"/>
                  </a:lnTo>
                  <a:lnTo>
                    <a:pt x="0" y="44716"/>
                  </a:lnTo>
                  <a:lnTo>
                    <a:pt x="1638" y="46354"/>
                  </a:lnTo>
                  <a:lnTo>
                    <a:pt x="23622" y="46354"/>
                  </a:lnTo>
                  <a:lnTo>
                    <a:pt x="23622" y="154304"/>
                  </a:lnTo>
                  <a:lnTo>
                    <a:pt x="25336" y="156006"/>
                  </a:lnTo>
                  <a:lnTo>
                    <a:pt x="54228" y="156006"/>
                  </a:lnTo>
                  <a:lnTo>
                    <a:pt x="55943" y="154304"/>
                  </a:lnTo>
                  <a:lnTo>
                    <a:pt x="55943" y="1638"/>
                  </a:lnTo>
                  <a:lnTo>
                    <a:pt x="543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2855995" y="7162199"/>
            <a:ext cx="288290" cy="288290"/>
            <a:chOff x="2855995" y="7162199"/>
            <a:chExt cx="288290" cy="288290"/>
          </a:xfrm>
        </p:grpSpPr>
        <p:sp>
          <p:nvSpPr>
            <p:cNvPr id="7" name="object 7"/>
            <p:cNvSpPr/>
            <p:nvPr/>
          </p:nvSpPr>
          <p:spPr>
            <a:xfrm>
              <a:off x="2855995" y="7162199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90">
                  <a:moveTo>
                    <a:pt x="144005" y="0"/>
                  </a:moveTo>
                  <a:lnTo>
                    <a:pt x="98490" y="7340"/>
                  </a:lnTo>
                  <a:lnTo>
                    <a:pt x="58959" y="27781"/>
                  </a:lnTo>
                  <a:lnTo>
                    <a:pt x="27785" y="58951"/>
                  </a:lnTo>
                  <a:lnTo>
                    <a:pt x="7341" y="98478"/>
                  </a:lnTo>
                  <a:lnTo>
                    <a:pt x="0" y="143992"/>
                  </a:lnTo>
                  <a:lnTo>
                    <a:pt x="7341" y="189507"/>
                  </a:lnTo>
                  <a:lnTo>
                    <a:pt x="27785" y="229038"/>
                  </a:lnTo>
                  <a:lnTo>
                    <a:pt x="58959" y="260211"/>
                  </a:lnTo>
                  <a:lnTo>
                    <a:pt x="98490" y="280655"/>
                  </a:lnTo>
                  <a:lnTo>
                    <a:pt x="144005" y="287997"/>
                  </a:lnTo>
                  <a:lnTo>
                    <a:pt x="189520" y="280655"/>
                  </a:lnTo>
                  <a:lnTo>
                    <a:pt x="229051" y="260211"/>
                  </a:lnTo>
                  <a:lnTo>
                    <a:pt x="260224" y="229038"/>
                  </a:lnTo>
                  <a:lnTo>
                    <a:pt x="280668" y="189507"/>
                  </a:lnTo>
                  <a:lnTo>
                    <a:pt x="288010" y="143992"/>
                  </a:lnTo>
                  <a:lnTo>
                    <a:pt x="280668" y="98478"/>
                  </a:lnTo>
                  <a:lnTo>
                    <a:pt x="260224" y="58951"/>
                  </a:lnTo>
                  <a:lnTo>
                    <a:pt x="229051" y="27781"/>
                  </a:lnTo>
                  <a:lnTo>
                    <a:pt x="189520" y="7340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41410" y="7223037"/>
              <a:ext cx="116484" cy="159130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3607194" y="9556200"/>
            <a:ext cx="288290" cy="288290"/>
            <a:chOff x="3607194" y="9556200"/>
            <a:chExt cx="288290" cy="288290"/>
          </a:xfrm>
        </p:grpSpPr>
        <p:sp>
          <p:nvSpPr>
            <p:cNvPr id="10" name="object 10"/>
            <p:cNvSpPr/>
            <p:nvPr/>
          </p:nvSpPr>
          <p:spPr>
            <a:xfrm>
              <a:off x="3607194" y="9556200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90">
                  <a:moveTo>
                    <a:pt x="144005" y="0"/>
                  </a:moveTo>
                  <a:lnTo>
                    <a:pt x="98490" y="7340"/>
                  </a:lnTo>
                  <a:lnTo>
                    <a:pt x="58959" y="27781"/>
                  </a:lnTo>
                  <a:lnTo>
                    <a:pt x="27785" y="58951"/>
                  </a:lnTo>
                  <a:lnTo>
                    <a:pt x="7341" y="98478"/>
                  </a:lnTo>
                  <a:lnTo>
                    <a:pt x="0" y="143992"/>
                  </a:lnTo>
                  <a:lnTo>
                    <a:pt x="7341" y="189507"/>
                  </a:lnTo>
                  <a:lnTo>
                    <a:pt x="27785" y="229038"/>
                  </a:lnTo>
                  <a:lnTo>
                    <a:pt x="58959" y="260211"/>
                  </a:lnTo>
                  <a:lnTo>
                    <a:pt x="98490" y="280655"/>
                  </a:lnTo>
                  <a:lnTo>
                    <a:pt x="144005" y="287997"/>
                  </a:lnTo>
                  <a:lnTo>
                    <a:pt x="189520" y="280655"/>
                  </a:lnTo>
                  <a:lnTo>
                    <a:pt x="229051" y="260211"/>
                  </a:lnTo>
                  <a:lnTo>
                    <a:pt x="260224" y="229038"/>
                  </a:lnTo>
                  <a:lnTo>
                    <a:pt x="280668" y="189507"/>
                  </a:lnTo>
                  <a:lnTo>
                    <a:pt x="288010" y="143992"/>
                  </a:lnTo>
                  <a:lnTo>
                    <a:pt x="280668" y="98478"/>
                  </a:lnTo>
                  <a:lnTo>
                    <a:pt x="260224" y="58951"/>
                  </a:lnTo>
                  <a:lnTo>
                    <a:pt x="229051" y="27781"/>
                  </a:lnTo>
                  <a:lnTo>
                    <a:pt x="189520" y="7340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82923" y="9621084"/>
              <a:ext cx="125247" cy="156019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6161995" y="9657000"/>
            <a:ext cx="288290" cy="288290"/>
            <a:chOff x="6161995" y="9657000"/>
            <a:chExt cx="288290" cy="288290"/>
          </a:xfrm>
        </p:grpSpPr>
        <p:sp>
          <p:nvSpPr>
            <p:cNvPr id="13" name="object 13"/>
            <p:cNvSpPr/>
            <p:nvPr/>
          </p:nvSpPr>
          <p:spPr>
            <a:xfrm>
              <a:off x="6161995" y="9657000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90">
                  <a:moveTo>
                    <a:pt x="144005" y="0"/>
                  </a:moveTo>
                  <a:lnTo>
                    <a:pt x="98490" y="7340"/>
                  </a:lnTo>
                  <a:lnTo>
                    <a:pt x="58959" y="27781"/>
                  </a:lnTo>
                  <a:lnTo>
                    <a:pt x="27785" y="58951"/>
                  </a:lnTo>
                  <a:lnTo>
                    <a:pt x="7341" y="98478"/>
                  </a:lnTo>
                  <a:lnTo>
                    <a:pt x="0" y="143992"/>
                  </a:lnTo>
                  <a:lnTo>
                    <a:pt x="7341" y="189507"/>
                  </a:lnTo>
                  <a:lnTo>
                    <a:pt x="27785" y="229038"/>
                  </a:lnTo>
                  <a:lnTo>
                    <a:pt x="58959" y="260211"/>
                  </a:lnTo>
                  <a:lnTo>
                    <a:pt x="98490" y="280655"/>
                  </a:lnTo>
                  <a:lnTo>
                    <a:pt x="144005" y="287997"/>
                  </a:lnTo>
                  <a:lnTo>
                    <a:pt x="189520" y="280655"/>
                  </a:lnTo>
                  <a:lnTo>
                    <a:pt x="229051" y="260211"/>
                  </a:lnTo>
                  <a:lnTo>
                    <a:pt x="260224" y="229038"/>
                  </a:lnTo>
                  <a:lnTo>
                    <a:pt x="280668" y="189507"/>
                  </a:lnTo>
                  <a:lnTo>
                    <a:pt x="288010" y="143992"/>
                  </a:lnTo>
                  <a:lnTo>
                    <a:pt x="280668" y="98478"/>
                  </a:lnTo>
                  <a:lnTo>
                    <a:pt x="260224" y="58951"/>
                  </a:lnTo>
                  <a:lnTo>
                    <a:pt x="229051" y="27781"/>
                  </a:lnTo>
                  <a:lnTo>
                    <a:pt x="189520" y="7340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45485" y="9723516"/>
              <a:ext cx="120129" cy="159130"/>
            </a:xfrm>
            <a:prstGeom prst="rect">
              <a:avLst/>
            </a:prstGeom>
          </p:spPr>
        </p:pic>
      </p:grpSp>
      <p:sp>
        <p:nvSpPr>
          <p:cNvPr id="15" name="object 15"/>
          <p:cNvSpPr/>
          <p:nvPr/>
        </p:nvSpPr>
        <p:spPr>
          <a:xfrm>
            <a:off x="4969200" y="10246212"/>
            <a:ext cx="1019175" cy="0"/>
          </a:xfrm>
          <a:custGeom>
            <a:avLst/>
            <a:gdLst/>
            <a:ahLst/>
            <a:cxnLst/>
            <a:rect l="l" t="t" r="r" b="b"/>
            <a:pathLst>
              <a:path w="1019175">
                <a:moveTo>
                  <a:pt x="0" y="0"/>
                </a:moveTo>
                <a:lnTo>
                  <a:pt x="1018794" y="0"/>
                </a:lnTo>
              </a:path>
            </a:pathLst>
          </a:custGeom>
          <a:ln w="9525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141599" y="9210692"/>
            <a:ext cx="986790" cy="0"/>
          </a:xfrm>
          <a:custGeom>
            <a:avLst/>
            <a:gdLst/>
            <a:ahLst/>
            <a:cxnLst/>
            <a:rect l="l" t="t" r="r" b="b"/>
            <a:pathLst>
              <a:path w="986790">
                <a:moveTo>
                  <a:pt x="0" y="0"/>
                </a:moveTo>
                <a:lnTo>
                  <a:pt x="986396" y="0"/>
                </a:lnTo>
              </a:path>
            </a:pathLst>
          </a:custGeom>
          <a:ln w="9525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141599" y="9580232"/>
            <a:ext cx="986790" cy="0"/>
          </a:xfrm>
          <a:custGeom>
            <a:avLst/>
            <a:gdLst/>
            <a:ahLst/>
            <a:cxnLst/>
            <a:rect l="l" t="t" r="r" b="b"/>
            <a:pathLst>
              <a:path w="986790">
                <a:moveTo>
                  <a:pt x="0" y="0"/>
                </a:moveTo>
                <a:lnTo>
                  <a:pt x="986396" y="0"/>
                </a:lnTo>
              </a:path>
            </a:pathLst>
          </a:custGeom>
          <a:ln w="9525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177599" y="7445416"/>
            <a:ext cx="1322705" cy="0"/>
          </a:xfrm>
          <a:custGeom>
            <a:avLst/>
            <a:gdLst/>
            <a:ahLst/>
            <a:cxnLst/>
            <a:rect l="l" t="t" r="r" b="b"/>
            <a:pathLst>
              <a:path w="1322704">
                <a:moveTo>
                  <a:pt x="0" y="0"/>
                </a:moveTo>
                <a:lnTo>
                  <a:pt x="1322400" y="0"/>
                </a:lnTo>
              </a:path>
            </a:pathLst>
          </a:custGeom>
          <a:ln w="9525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939195" y="7162199"/>
            <a:ext cx="2188845" cy="288290"/>
            <a:chOff x="4939195" y="7162199"/>
            <a:chExt cx="2188845" cy="288290"/>
          </a:xfrm>
        </p:grpSpPr>
        <p:sp>
          <p:nvSpPr>
            <p:cNvPr id="20" name="object 20"/>
            <p:cNvSpPr/>
            <p:nvPr/>
          </p:nvSpPr>
          <p:spPr>
            <a:xfrm>
              <a:off x="4939195" y="7162199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90">
                  <a:moveTo>
                    <a:pt x="144005" y="0"/>
                  </a:moveTo>
                  <a:lnTo>
                    <a:pt x="98490" y="7340"/>
                  </a:lnTo>
                  <a:lnTo>
                    <a:pt x="58959" y="27781"/>
                  </a:lnTo>
                  <a:lnTo>
                    <a:pt x="27785" y="58951"/>
                  </a:lnTo>
                  <a:lnTo>
                    <a:pt x="7341" y="98478"/>
                  </a:lnTo>
                  <a:lnTo>
                    <a:pt x="0" y="143992"/>
                  </a:lnTo>
                  <a:lnTo>
                    <a:pt x="7341" y="189507"/>
                  </a:lnTo>
                  <a:lnTo>
                    <a:pt x="27785" y="229038"/>
                  </a:lnTo>
                  <a:lnTo>
                    <a:pt x="58959" y="260211"/>
                  </a:lnTo>
                  <a:lnTo>
                    <a:pt x="98490" y="280655"/>
                  </a:lnTo>
                  <a:lnTo>
                    <a:pt x="144005" y="287997"/>
                  </a:lnTo>
                  <a:lnTo>
                    <a:pt x="189520" y="280655"/>
                  </a:lnTo>
                  <a:lnTo>
                    <a:pt x="229051" y="260211"/>
                  </a:lnTo>
                  <a:lnTo>
                    <a:pt x="260224" y="229038"/>
                  </a:lnTo>
                  <a:lnTo>
                    <a:pt x="280668" y="189507"/>
                  </a:lnTo>
                  <a:lnTo>
                    <a:pt x="288010" y="143992"/>
                  </a:lnTo>
                  <a:lnTo>
                    <a:pt x="280668" y="98478"/>
                  </a:lnTo>
                  <a:lnTo>
                    <a:pt x="260224" y="58951"/>
                  </a:lnTo>
                  <a:lnTo>
                    <a:pt x="229051" y="27781"/>
                  </a:lnTo>
                  <a:lnTo>
                    <a:pt x="189520" y="7340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22470" y="7225064"/>
              <a:ext cx="121462" cy="16225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263198" y="7445441"/>
              <a:ext cx="1864995" cy="0"/>
            </a:xfrm>
            <a:custGeom>
              <a:avLst/>
              <a:gdLst/>
              <a:ahLst/>
              <a:cxnLst/>
              <a:rect l="l" t="t" r="r" b="b"/>
              <a:pathLst>
                <a:path w="1864995">
                  <a:moveTo>
                    <a:pt x="0" y="0"/>
                  </a:moveTo>
                  <a:lnTo>
                    <a:pt x="1864804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object 23"/>
          <p:cNvSpPr/>
          <p:nvPr/>
        </p:nvSpPr>
        <p:spPr>
          <a:xfrm>
            <a:off x="756000" y="8813420"/>
            <a:ext cx="1386205" cy="0"/>
          </a:xfrm>
          <a:custGeom>
            <a:avLst/>
            <a:gdLst/>
            <a:ahLst/>
            <a:cxnLst/>
            <a:rect l="l" t="t" r="r" b="b"/>
            <a:pathLst>
              <a:path w="1386205">
                <a:moveTo>
                  <a:pt x="0" y="0"/>
                </a:moveTo>
                <a:lnTo>
                  <a:pt x="1386001" y="0"/>
                </a:lnTo>
              </a:path>
            </a:pathLst>
          </a:custGeom>
          <a:ln w="9525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308399" y="9479426"/>
            <a:ext cx="885825" cy="0"/>
          </a:xfrm>
          <a:custGeom>
            <a:avLst/>
            <a:gdLst/>
            <a:ahLst/>
            <a:cxnLst/>
            <a:rect l="l" t="t" r="r" b="b"/>
            <a:pathLst>
              <a:path w="885825">
                <a:moveTo>
                  <a:pt x="0" y="0"/>
                </a:moveTo>
                <a:lnTo>
                  <a:pt x="885596" y="0"/>
                </a:lnTo>
              </a:path>
            </a:pathLst>
          </a:custGeom>
          <a:ln w="9525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645195" y="9962996"/>
            <a:ext cx="288290" cy="288290"/>
            <a:chOff x="4645195" y="9962996"/>
            <a:chExt cx="288290" cy="288290"/>
          </a:xfrm>
        </p:grpSpPr>
        <p:sp>
          <p:nvSpPr>
            <p:cNvPr id="26" name="object 26"/>
            <p:cNvSpPr/>
            <p:nvPr/>
          </p:nvSpPr>
          <p:spPr>
            <a:xfrm>
              <a:off x="4645195" y="9962996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90">
                  <a:moveTo>
                    <a:pt x="144005" y="0"/>
                  </a:moveTo>
                  <a:lnTo>
                    <a:pt x="98490" y="7340"/>
                  </a:lnTo>
                  <a:lnTo>
                    <a:pt x="58959" y="27781"/>
                  </a:lnTo>
                  <a:lnTo>
                    <a:pt x="27785" y="58951"/>
                  </a:lnTo>
                  <a:lnTo>
                    <a:pt x="7341" y="98478"/>
                  </a:lnTo>
                  <a:lnTo>
                    <a:pt x="0" y="143992"/>
                  </a:lnTo>
                  <a:lnTo>
                    <a:pt x="7341" y="189507"/>
                  </a:lnTo>
                  <a:lnTo>
                    <a:pt x="27785" y="229038"/>
                  </a:lnTo>
                  <a:lnTo>
                    <a:pt x="58959" y="260211"/>
                  </a:lnTo>
                  <a:lnTo>
                    <a:pt x="98490" y="280655"/>
                  </a:lnTo>
                  <a:lnTo>
                    <a:pt x="144005" y="287997"/>
                  </a:lnTo>
                  <a:lnTo>
                    <a:pt x="189520" y="280655"/>
                  </a:lnTo>
                  <a:lnTo>
                    <a:pt x="229051" y="260211"/>
                  </a:lnTo>
                  <a:lnTo>
                    <a:pt x="260224" y="229038"/>
                  </a:lnTo>
                  <a:lnTo>
                    <a:pt x="280668" y="189507"/>
                  </a:lnTo>
                  <a:lnTo>
                    <a:pt x="288010" y="143992"/>
                  </a:lnTo>
                  <a:lnTo>
                    <a:pt x="280668" y="98478"/>
                  </a:lnTo>
                  <a:lnTo>
                    <a:pt x="260224" y="58951"/>
                  </a:lnTo>
                  <a:lnTo>
                    <a:pt x="229051" y="27781"/>
                  </a:lnTo>
                  <a:lnTo>
                    <a:pt x="189520" y="7340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27997" y="10029646"/>
              <a:ext cx="132143" cy="154686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2998795" y="9962996"/>
            <a:ext cx="288290" cy="288290"/>
            <a:chOff x="2998795" y="9962996"/>
            <a:chExt cx="288290" cy="288290"/>
          </a:xfrm>
        </p:grpSpPr>
        <p:sp>
          <p:nvSpPr>
            <p:cNvPr id="29" name="object 29"/>
            <p:cNvSpPr/>
            <p:nvPr/>
          </p:nvSpPr>
          <p:spPr>
            <a:xfrm>
              <a:off x="2998795" y="9962996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90">
                  <a:moveTo>
                    <a:pt x="144005" y="0"/>
                  </a:moveTo>
                  <a:lnTo>
                    <a:pt x="98490" y="7340"/>
                  </a:lnTo>
                  <a:lnTo>
                    <a:pt x="58959" y="27781"/>
                  </a:lnTo>
                  <a:lnTo>
                    <a:pt x="27785" y="58951"/>
                  </a:lnTo>
                  <a:lnTo>
                    <a:pt x="7341" y="98478"/>
                  </a:lnTo>
                  <a:lnTo>
                    <a:pt x="0" y="143992"/>
                  </a:lnTo>
                  <a:lnTo>
                    <a:pt x="7341" y="189507"/>
                  </a:lnTo>
                  <a:lnTo>
                    <a:pt x="27785" y="229038"/>
                  </a:lnTo>
                  <a:lnTo>
                    <a:pt x="58959" y="260211"/>
                  </a:lnTo>
                  <a:lnTo>
                    <a:pt x="98490" y="280655"/>
                  </a:lnTo>
                  <a:lnTo>
                    <a:pt x="144005" y="287997"/>
                  </a:lnTo>
                  <a:lnTo>
                    <a:pt x="189520" y="280655"/>
                  </a:lnTo>
                  <a:lnTo>
                    <a:pt x="229051" y="260211"/>
                  </a:lnTo>
                  <a:lnTo>
                    <a:pt x="260224" y="229038"/>
                  </a:lnTo>
                  <a:lnTo>
                    <a:pt x="280668" y="189507"/>
                  </a:lnTo>
                  <a:lnTo>
                    <a:pt x="288010" y="143992"/>
                  </a:lnTo>
                  <a:lnTo>
                    <a:pt x="280668" y="98478"/>
                  </a:lnTo>
                  <a:lnTo>
                    <a:pt x="260224" y="58951"/>
                  </a:lnTo>
                  <a:lnTo>
                    <a:pt x="229051" y="27781"/>
                  </a:lnTo>
                  <a:lnTo>
                    <a:pt x="189520" y="7340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68058" y="10027066"/>
              <a:ext cx="150190" cy="154686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431998" y="5290192"/>
            <a:ext cx="6696075" cy="657860"/>
            <a:chOff x="431998" y="5290192"/>
            <a:chExt cx="6696075" cy="657860"/>
          </a:xfrm>
        </p:grpSpPr>
        <p:sp>
          <p:nvSpPr>
            <p:cNvPr id="32" name="object 32"/>
            <p:cNvSpPr/>
            <p:nvPr/>
          </p:nvSpPr>
          <p:spPr>
            <a:xfrm>
              <a:off x="431998" y="5290192"/>
              <a:ext cx="6696075" cy="657860"/>
            </a:xfrm>
            <a:custGeom>
              <a:avLst/>
              <a:gdLst/>
              <a:ahLst/>
              <a:cxnLst/>
              <a:rect l="l" t="t" r="r" b="b"/>
              <a:pathLst>
                <a:path w="6696075" h="65786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441591"/>
                  </a:lnTo>
                  <a:lnTo>
                    <a:pt x="5704" y="491121"/>
                  </a:lnTo>
                  <a:lnTo>
                    <a:pt x="21955" y="536587"/>
                  </a:lnTo>
                  <a:lnTo>
                    <a:pt x="47454" y="576693"/>
                  </a:lnTo>
                  <a:lnTo>
                    <a:pt x="80904" y="610143"/>
                  </a:lnTo>
                  <a:lnTo>
                    <a:pt x="121011" y="635640"/>
                  </a:lnTo>
                  <a:lnTo>
                    <a:pt x="166475" y="651889"/>
                  </a:lnTo>
                  <a:lnTo>
                    <a:pt x="216001" y="657593"/>
                  </a:lnTo>
                  <a:lnTo>
                    <a:pt x="6479997" y="657593"/>
                  </a:lnTo>
                  <a:lnTo>
                    <a:pt x="6529527" y="651889"/>
                  </a:lnTo>
                  <a:lnTo>
                    <a:pt x="6574993" y="635640"/>
                  </a:lnTo>
                  <a:lnTo>
                    <a:pt x="6615099" y="610143"/>
                  </a:lnTo>
                  <a:lnTo>
                    <a:pt x="6648548" y="576693"/>
                  </a:lnTo>
                  <a:lnTo>
                    <a:pt x="6674045" y="536587"/>
                  </a:lnTo>
                  <a:lnTo>
                    <a:pt x="6690294" y="491121"/>
                  </a:lnTo>
                  <a:lnTo>
                    <a:pt x="6695998" y="441591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648006" y="5427294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4" name="object 3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1693" y="5508287"/>
              <a:ext cx="155079" cy="211848"/>
            </a:xfrm>
            <a:prstGeom prst="rect">
              <a:avLst/>
            </a:prstGeom>
          </p:spPr>
        </p:pic>
      </p:grpSp>
      <p:sp>
        <p:nvSpPr>
          <p:cNvPr id="35" name="object 35"/>
          <p:cNvSpPr/>
          <p:nvPr/>
        </p:nvSpPr>
        <p:spPr>
          <a:xfrm>
            <a:off x="431999" y="432003"/>
            <a:ext cx="6696075" cy="478155"/>
          </a:xfrm>
          <a:custGeom>
            <a:avLst/>
            <a:gdLst/>
            <a:ahLst/>
            <a:cxnLst/>
            <a:rect l="l" t="t" r="r" b="b"/>
            <a:pathLst>
              <a:path w="6696075" h="478155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261594"/>
                </a:lnTo>
                <a:lnTo>
                  <a:pt x="5704" y="311124"/>
                </a:lnTo>
                <a:lnTo>
                  <a:pt x="21955" y="356590"/>
                </a:lnTo>
                <a:lnTo>
                  <a:pt x="47454" y="396696"/>
                </a:lnTo>
                <a:lnTo>
                  <a:pt x="80904" y="430146"/>
                </a:lnTo>
                <a:lnTo>
                  <a:pt x="121011" y="455643"/>
                </a:lnTo>
                <a:lnTo>
                  <a:pt x="166475" y="471891"/>
                </a:lnTo>
                <a:lnTo>
                  <a:pt x="216001" y="477596"/>
                </a:lnTo>
                <a:lnTo>
                  <a:pt x="6479997" y="477596"/>
                </a:lnTo>
                <a:lnTo>
                  <a:pt x="6529523" y="471891"/>
                </a:lnTo>
                <a:lnTo>
                  <a:pt x="6574987" y="455643"/>
                </a:lnTo>
                <a:lnTo>
                  <a:pt x="6615093" y="430146"/>
                </a:lnTo>
                <a:lnTo>
                  <a:pt x="6648544" y="396696"/>
                </a:lnTo>
                <a:lnTo>
                  <a:pt x="6674043" y="356590"/>
                </a:lnTo>
                <a:lnTo>
                  <a:pt x="6690293" y="311124"/>
                </a:lnTo>
                <a:lnTo>
                  <a:pt x="6695998" y="261594"/>
                </a:lnTo>
                <a:lnTo>
                  <a:pt x="6695998" y="216001"/>
                </a:lnTo>
                <a:lnTo>
                  <a:pt x="6690293" y="166475"/>
                </a:lnTo>
                <a:lnTo>
                  <a:pt x="6674043" y="121011"/>
                </a:lnTo>
                <a:lnTo>
                  <a:pt x="6648544" y="80904"/>
                </a:lnTo>
                <a:lnTo>
                  <a:pt x="6615093" y="47454"/>
                </a:lnTo>
                <a:lnTo>
                  <a:pt x="6574987" y="21955"/>
                </a:lnTo>
                <a:lnTo>
                  <a:pt x="6529523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99300" y="544436"/>
            <a:ext cx="615075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5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sequence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300" b="1" spc="114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300" b="1" spc="114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sz="1300" b="1" spc="1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recyclable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431998" y="1089600"/>
            <a:ext cx="6696075" cy="1018540"/>
            <a:chOff x="431998" y="1089600"/>
            <a:chExt cx="6696075" cy="1018540"/>
          </a:xfrm>
        </p:grpSpPr>
        <p:sp>
          <p:nvSpPr>
            <p:cNvPr id="38" name="object 38"/>
            <p:cNvSpPr/>
            <p:nvPr/>
          </p:nvSpPr>
          <p:spPr>
            <a:xfrm>
              <a:off x="441526" y="1095008"/>
              <a:ext cx="1045844" cy="1003300"/>
            </a:xfrm>
            <a:custGeom>
              <a:avLst/>
              <a:gdLst/>
              <a:ahLst/>
              <a:cxnLst/>
              <a:rect l="l" t="t" r="r" b="b"/>
              <a:pathLst>
                <a:path w="1045844" h="1003300">
                  <a:moveTo>
                    <a:pt x="1045273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87273"/>
                  </a:lnTo>
                  <a:lnTo>
                    <a:pt x="5704" y="836799"/>
                  </a:lnTo>
                  <a:lnTo>
                    <a:pt x="21955" y="882263"/>
                  </a:lnTo>
                  <a:lnTo>
                    <a:pt x="47454" y="922369"/>
                  </a:lnTo>
                  <a:lnTo>
                    <a:pt x="80904" y="955820"/>
                  </a:lnTo>
                  <a:lnTo>
                    <a:pt x="121011" y="981319"/>
                  </a:lnTo>
                  <a:lnTo>
                    <a:pt x="166475" y="997569"/>
                  </a:lnTo>
                  <a:lnTo>
                    <a:pt x="216001" y="1003274"/>
                  </a:lnTo>
                  <a:lnTo>
                    <a:pt x="1045273" y="1003274"/>
                  </a:lnTo>
                  <a:lnTo>
                    <a:pt x="1045273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441523" y="1099125"/>
              <a:ext cx="6677025" cy="999490"/>
            </a:xfrm>
            <a:custGeom>
              <a:avLst/>
              <a:gdLst/>
              <a:ahLst/>
              <a:cxnLst/>
              <a:rect l="l" t="t" r="r" b="b"/>
              <a:pathLst>
                <a:path w="6677025" h="99948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83158"/>
                  </a:lnTo>
                  <a:lnTo>
                    <a:pt x="5704" y="832683"/>
                  </a:lnTo>
                  <a:lnTo>
                    <a:pt x="21955" y="878146"/>
                  </a:lnTo>
                  <a:lnTo>
                    <a:pt x="47454" y="918249"/>
                  </a:lnTo>
                  <a:lnTo>
                    <a:pt x="80904" y="951697"/>
                  </a:lnTo>
                  <a:lnTo>
                    <a:pt x="121011" y="977194"/>
                  </a:lnTo>
                  <a:lnTo>
                    <a:pt x="166475" y="993442"/>
                  </a:lnTo>
                  <a:lnTo>
                    <a:pt x="216001" y="999147"/>
                  </a:lnTo>
                  <a:lnTo>
                    <a:pt x="6460947" y="999147"/>
                  </a:lnTo>
                  <a:lnTo>
                    <a:pt x="6510477" y="993442"/>
                  </a:lnTo>
                  <a:lnTo>
                    <a:pt x="6555943" y="977194"/>
                  </a:lnTo>
                  <a:lnTo>
                    <a:pt x="6596049" y="951697"/>
                  </a:lnTo>
                  <a:lnTo>
                    <a:pt x="6629498" y="918249"/>
                  </a:lnTo>
                  <a:lnTo>
                    <a:pt x="6654995" y="878146"/>
                  </a:lnTo>
                  <a:lnTo>
                    <a:pt x="6671244" y="832683"/>
                  </a:lnTo>
                  <a:lnTo>
                    <a:pt x="6676948" y="783158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563762" y="1273423"/>
            <a:ext cx="923607" cy="619913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60655" marR="32384" indent="-117475">
              <a:lnSpc>
                <a:spcPct val="102600"/>
              </a:lnSpc>
              <a:spcBef>
                <a:spcPts val="6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Steps</a:t>
            </a:r>
            <a:r>
              <a:rPr sz="130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653993" y="1269047"/>
            <a:ext cx="4177029" cy="672465"/>
            <a:chOff x="1653993" y="1269047"/>
            <a:chExt cx="4177029" cy="672465"/>
          </a:xfrm>
        </p:grpSpPr>
        <p:pic>
          <p:nvPicPr>
            <p:cNvPr id="42" name="object 4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53993" y="1697449"/>
              <a:ext cx="243509" cy="243509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30396" y="1697455"/>
              <a:ext cx="243509" cy="243497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00525" y="1697455"/>
              <a:ext cx="243509" cy="243497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64377" y="1697455"/>
              <a:ext cx="243509" cy="24349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53993" y="1269054"/>
              <a:ext cx="243509" cy="24349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21596" y="1269060"/>
              <a:ext cx="243509" cy="24349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587197" y="1269047"/>
              <a:ext cx="243509" cy="243509"/>
            </a:xfrm>
            <a:prstGeom prst="rect">
              <a:avLst/>
            </a:prstGeom>
          </p:spPr>
        </p:pic>
      </p:grpSp>
      <p:sp>
        <p:nvSpPr>
          <p:cNvPr id="49" name="object 49"/>
          <p:cNvSpPr txBox="1"/>
          <p:nvPr/>
        </p:nvSpPr>
        <p:spPr>
          <a:xfrm>
            <a:off x="1960100" y="1633146"/>
            <a:ext cx="755650" cy="358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1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Rinse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310"/>
              </a:lnSpc>
            </a:pP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thoroughly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230227" y="1633146"/>
            <a:ext cx="727710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Empty</a:t>
            </a:r>
            <a:r>
              <a:rPr sz="1100" b="1" spc="13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container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494080" y="1633146"/>
            <a:ext cx="565785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</a:t>
            </a:r>
            <a:r>
              <a:rPr sz="1100" b="1" spc="10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2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flatten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768732" y="1633146"/>
            <a:ext cx="828918" cy="358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1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Remove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310"/>
              </a:lnSpc>
            </a:pP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impurities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960100" y="1204747"/>
            <a:ext cx="1429385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Separate</a:t>
            </a:r>
            <a:r>
              <a:rPr sz="1100" b="1" spc="16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recyclables </a:t>
            </a: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100" b="1" spc="204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</a:t>
            </a: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recyclables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925699" y="1204747"/>
            <a:ext cx="1250315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Separate</a:t>
            </a:r>
            <a:r>
              <a:rPr sz="1100" b="1" spc="165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 components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884099" y="1287297"/>
            <a:ext cx="865951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Drain</a:t>
            </a:r>
            <a:r>
              <a:rPr sz="1100" b="1" spc="14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034E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liquid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431998" y="2287797"/>
            <a:ext cx="6696075" cy="2779395"/>
            <a:chOff x="431998" y="2287797"/>
            <a:chExt cx="6696075" cy="2779395"/>
          </a:xfrm>
        </p:grpSpPr>
        <p:sp>
          <p:nvSpPr>
            <p:cNvPr id="57" name="object 57"/>
            <p:cNvSpPr/>
            <p:nvPr/>
          </p:nvSpPr>
          <p:spPr>
            <a:xfrm>
              <a:off x="432000" y="2287798"/>
              <a:ext cx="6696075" cy="422909"/>
            </a:xfrm>
            <a:custGeom>
              <a:avLst/>
              <a:gdLst/>
              <a:ahLst/>
              <a:cxnLst/>
              <a:rect l="l" t="t" r="r" b="b"/>
              <a:pathLst>
                <a:path w="6696075" h="422910">
                  <a:moveTo>
                    <a:pt x="6470472" y="0"/>
                  </a:moveTo>
                  <a:lnTo>
                    <a:pt x="225526" y="0"/>
                  </a:lnTo>
                  <a:lnTo>
                    <a:pt x="176000" y="5704"/>
                  </a:lnTo>
                  <a:lnTo>
                    <a:pt x="130536" y="21955"/>
                  </a:lnTo>
                  <a:lnTo>
                    <a:pt x="90429" y="47454"/>
                  </a:lnTo>
                  <a:lnTo>
                    <a:pt x="56979" y="80904"/>
                  </a:lnTo>
                  <a:lnTo>
                    <a:pt x="31480" y="121011"/>
                  </a:lnTo>
                  <a:lnTo>
                    <a:pt x="15229" y="166475"/>
                  </a:lnTo>
                  <a:lnTo>
                    <a:pt x="9525" y="216001"/>
                  </a:lnTo>
                  <a:lnTo>
                    <a:pt x="0" y="422478"/>
                  </a:lnTo>
                  <a:lnTo>
                    <a:pt x="6695998" y="422478"/>
                  </a:lnTo>
                  <a:lnTo>
                    <a:pt x="6686473" y="216001"/>
                  </a:lnTo>
                  <a:lnTo>
                    <a:pt x="6680768" y="166475"/>
                  </a:lnTo>
                  <a:lnTo>
                    <a:pt x="6664518" y="121011"/>
                  </a:lnTo>
                  <a:lnTo>
                    <a:pt x="6639019" y="80904"/>
                  </a:lnTo>
                  <a:lnTo>
                    <a:pt x="6605568" y="47454"/>
                  </a:lnTo>
                  <a:lnTo>
                    <a:pt x="6565462" y="21955"/>
                  </a:lnTo>
                  <a:lnTo>
                    <a:pt x="6519998" y="5704"/>
                  </a:lnTo>
                  <a:lnTo>
                    <a:pt x="6470472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441523" y="2297322"/>
              <a:ext cx="6677025" cy="2760345"/>
            </a:xfrm>
            <a:custGeom>
              <a:avLst/>
              <a:gdLst/>
              <a:ahLst/>
              <a:cxnLst/>
              <a:rect l="l" t="t" r="r" b="b"/>
              <a:pathLst>
                <a:path w="6677025" h="276034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2544152"/>
                  </a:lnTo>
                  <a:lnTo>
                    <a:pt x="5704" y="2593679"/>
                  </a:lnTo>
                  <a:lnTo>
                    <a:pt x="21955" y="2639143"/>
                  </a:lnTo>
                  <a:lnTo>
                    <a:pt x="47454" y="2679249"/>
                  </a:lnTo>
                  <a:lnTo>
                    <a:pt x="80904" y="2712700"/>
                  </a:lnTo>
                  <a:lnTo>
                    <a:pt x="121011" y="2738199"/>
                  </a:lnTo>
                  <a:lnTo>
                    <a:pt x="166475" y="2754449"/>
                  </a:lnTo>
                  <a:lnTo>
                    <a:pt x="216001" y="2760154"/>
                  </a:lnTo>
                  <a:lnTo>
                    <a:pt x="6460947" y="2760154"/>
                  </a:lnTo>
                  <a:lnTo>
                    <a:pt x="6510477" y="2754449"/>
                  </a:lnTo>
                  <a:lnTo>
                    <a:pt x="6555943" y="2738199"/>
                  </a:lnTo>
                  <a:lnTo>
                    <a:pt x="6596049" y="2712700"/>
                  </a:lnTo>
                  <a:lnTo>
                    <a:pt x="6629498" y="2679249"/>
                  </a:lnTo>
                  <a:lnTo>
                    <a:pt x="6654995" y="2639143"/>
                  </a:lnTo>
                  <a:lnTo>
                    <a:pt x="6671244" y="2593679"/>
                  </a:lnTo>
                  <a:lnTo>
                    <a:pt x="6676948" y="2544152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5188762" y="2321702"/>
              <a:ext cx="0" cy="389255"/>
            </a:xfrm>
            <a:custGeom>
              <a:avLst/>
              <a:gdLst/>
              <a:ahLst/>
              <a:cxnLst/>
              <a:rect l="l" t="t" r="r" b="b"/>
              <a:pathLst>
                <a:path h="389255">
                  <a:moveTo>
                    <a:pt x="0" y="0"/>
                  </a:moveTo>
                  <a:lnTo>
                    <a:pt x="0" y="388734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object 60"/>
            <p:cNvSpPr/>
            <p:nvPr/>
          </p:nvSpPr>
          <p:spPr>
            <a:xfrm>
              <a:off x="1934362" y="2321702"/>
              <a:ext cx="0" cy="389255"/>
            </a:xfrm>
            <a:custGeom>
              <a:avLst/>
              <a:gdLst/>
              <a:ahLst/>
              <a:cxnLst/>
              <a:rect l="l" t="t" r="r" b="b"/>
              <a:pathLst>
                <a:path h="389255">
                  <a:moveTo>
                    <a:pt x="0" y="0"/>
                  </a:moveTo>
                  <a:lnTo>
                    <a:pt x="0" y="388734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1" name="object 61"/>
          <p:cNvGrpSpPr/>
          <p:nvPr/>
        </p:nvGrpSpPr>
        <p:grpSpPr>
          <a:xfrm>
            <a:off x="2468958" y="3630717"/>
            <a:ext cx="167005" cy="122555"/>
            <a:chOff x="2468958" y="3630717"/>
            <a:chExt cx="167005" cy="122555"/>
          </a:xfrm>
        </p:grpSpPr>
        <p:sp>
          <p:nvSpPr>
            <p:cNvPr id="62" name="object 62"/>
            <p:cNvSpPr/>
            <p:nvPr/>
          </p:nvSpPr>
          <p:spPr>
            <a:xfrm>
              <a:off x="2468958" y="3691802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object 63"/>
            <p:cNvSpPr/>
            <p:nvPr/>
          </p:nvSpPr>
          <p:spPr>
            <a:xfrm>
              <a:off x="2574798" y="3630717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4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4" name="object 64"/>
          <p:cNvGrpSpPr/>
          <p:nvPr/>
        </p:nvGrpSpPr>
        <p:grpSpPr>
          <a:xfrm>
            <a:off x="3139883" y="3630717"/>
            <a:ext cx="167005" cy="122555"/>
            <a:chOff x="3139883" y="3630717"/>
            <a:chExt cx="167005" cy="122555"/>
          </a:xfrm>
        </p:grpSpPr>
        <p:sp>
          <p:nvSpPr>
            <p:cNvPr id="65" name="object 65"/>
            <p:cNvSpPr/>
            <p:nvPr/>
          </p:nvSpPr>
          <p:spPr>
            <a:xfrm>
              <a:off x="3139883" y="3691802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object 66"/>
            <p:cNvSpPr/>
            <p:nvPr/>
          </p:nvSpPr>
          <p:spPr>
            <a:xfrm>
              <a:off x="3245723" y="3630717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7" name="object 67"/>
          <p:cNvGrpSpPr/>
          <p:nvPr/>
        </p:nvGrpSpPr>
        <p:grpSpPr>
          <a:xfrm>
            <a:off x="3810806" y="3630717"/>
            <a:ext cx="167005" cy="122555"/>
            <a:chOff x="3810806" y="3630717"/>
            <a:chExt cx="167005" cy="122555"/>
          </a:xfrm>
        </p:grpSpPr>
        <p:sp>
          <p:nvSpPr>
            <p:cNvPr id="68" name="object 68"/>
            <p:cNvSpPr/>
            <p:nvPr/>
          </p:nvSpPr>
          <p:spPr>
            <a:xfrm>
              <a:off x="3810806" y="3691802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object 69"/>
            <p:cNvSpPr/>
            <p:nvPr/>
          </p:nvSpPr>
          <p:spPr>
            <a:xfrm>
              <a:off x="3916650" y="3630717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0" name="object 70"/>
          <p:cNvGrpSpPr/>
          <p:nvPr/>
        </p:nvGrpSpPr>
        <p:grpSpPr>
          <a:xfrm>
            <a:off x="4481736" y="3630717"/>
            <a:ext cx="167005" cy="122555"/>
            <a:chOff x="4481736" y="3630717"/>
            <a:chExt cx="167005" cy="122555"/>
          </a:xfrm>
        </p:grpSpPr>
        <p:sp>
          <p:nvSpPr>
            <p:cNvPr id="71" name="object 71"/>
            <p:cNvSpPr/>
            <p:nvPr/>
          </p:nvSpPr>
          <p:spPr>
            <a:xfrm>
              <a:off x="4481736" y="3691802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object 72"/>
            <p:cNvSpPr/>
            <p:nvPr/>
          </p:nvSpPr>
          <p:spPr>
            <a:xfrm>
              <a:off x="4587577" y="3630717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3" name="object 73"/>
          <p:cNvGrpSpPr/>
          <p:nvPr/>
        </p:nvGrpSpPr>
        <p:grpSpPr>
          <a:xfrm>
            <a:off x="2468958" y="4017720"/>
            <a:ext cx="167005" cy="122555"/>
            <a:chOff x="2468958" y="4017720"/>
            <a:chExt cx="167005" cy="122555"/>
          </a:xfrm>
        </p:grpSpPr>
        <p:sp>
          <p:nvSpPr>
            <p:cNvPr id="74" name="object 74"/>
            <p:cNvSpPr/>
            <p:nvPr/>
          </p:nvSpPr>
          <p:spPr>
            <a:xfrm>
              <a:off x="2468958" y="4078803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object 75"/>
            <p:cNvSpPr/>
            <p:nvPr/>
          </p:nvSpPr>
          <p:spPr>
            <a:xfrm>
              <a:off x="2574798" y="4017720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4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6" name="object 76"/>
          <p:cNvGrpSpPr/>
          <p:nvPr/>
        </p:nvGrpSpPr>
        <p:grpSpPr>
          <a:xfrm>
            <a:off x="3139883" y="4017720"/>
            <a:ext cx="167005" cy="122555"/>
            <a:chOff x="3139883" y="4017720"/>
            <a:chExt cx="167005" cy="122555"/>
          </a:xfrm>
        </p:grpSpPr>
        <p:sp>
          <p:nvSpPr>
            <p:cNvPr id="77" name="object 77"/>
            <p:cNvSpPr/>
            <p:nvPr/>
          </p:nvSpPr>
          <p:spPr>
            <a:xfrm>
              <a:off x="3139883" y="4078803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object 78"/>
            <p:cNvSpPr/>
            <p:nvPr/>
          </p:nvSpPr>
          <p:spPr>
            <a:xfrm>
              <a:off x="3245723" y="4017720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9" name="object 79"/>
          <p:cNvGrpSpPr/>
          <p:nvPr/>
        </p:nvGrpSpPr>
        <p:grpSpPr>
          <a:xfrm>
            <a:off x="2468958" y="3241922"/>
            <a:ext cx="167005" cy="122555"/>
            <a:chOff x="2468958" y="3241922"/>
            <a:chExt cx="167005" cy="122555"/>
          </a:xfrm>
        </p:grpSpPr>
        <p:sp>
          <p:nvSpPr>
            <p:cNvPr id="80" name="object 80"/>
            <p:cNvSpPr/>
            <p:nvPr/>
          </p:nvSpPr>
          <p:spPr>
            <a:xfrm>
              <a:off x="2468958" y="3303003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object 81"/>
            <p:cNvSpPr/>
            <p:nvPr/>
          </p:nvSpPr>
          <p:spPr>
            <a:xfrm>
              <a:off x="2574798" y="3241922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4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2" name="object 82"/>
          <p:cNvGrpSpPr/>
          <p:nvPr/>
        </p:nvGrpSpPr>
        <p:grpSpPr>
          <a:xfrm>
            <a:off x="2468958" y="4408320"/>
            <a:ext cx="167005" cy="122555"/>
            <a:chOff x="2468958" y="4408320"/>
            <a:chExt cx="167005" cy="122555"/>
          </a:xfrm>
        </p:grpSpPr>
        <p:sp>
          <p:nvSpPr>
            <p:cNvPr id="83" name="object 83"/>
            <p:cNvSpPr/>
            <p:nvPr/>
          </p:nvSpPr>
          <p:spPr>
            <a:xfrm>
              <a:off x="2468958" y="4469403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object 84"/>
            <p:cNvSpPr/>
            <p:nvPr/>
          </p:nvSpPr>
          <p:spPr>
            <a:xfrm>
              <a:off x="2574798" y="4408320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4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5" name="object 85"/>
          <p:cNvGrpSpPr/>
          <p:nvPr/>
        </p:nvGrpSpPr>
        <p:grpSpPr>
          <a:xfrm>
            <a:off x="3139883" y="4408320"/>
            <a:ext cx="167005" cy="122555"/>
            <a:chOff x="3139883" y="4408320"/>
            <a:chExt cx="167005" cy="122555"/>
          </a:xfrm>
        </p:grpSpPr>
        <p:sp>
          <p:nvSpPr>
            <p:cNvPr id="86" name="object 86"/>
            <p:cNvSpPr/>
            <p:nvPr/>
          </p:nvSpPr>
          <p:spPr>
            <a:xfrm>
              <a:off x="3139883" y="4469403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object 87"/>
            <p:cNvSpPr/>
            <p:nvPr/>
          </p:nvSpPr>
          <p:spPr>
            <a:xfrm>
              <a:off x="3245723" y="4408320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8" name="object 88"/>
          <p:cNvGrpSpPr/>
          <p:nvPr/>
        </p:nvGrpSpPr>
        <p:grpSpPr>
          <a:xfrm>
            <a:off x="2468958" y="4795319"/>
            <a:ext cx="167005" cy="122555"/>
            <a:chOff x="2468958" y="4795319"/>
            <a:chExt cx="167005" cy="122555"/>
          </a:xfrm>
        </p:grpSpPr>
        <p:sp>
          <p:nvSpPr>
            <p:cNvPr id="89" name="object 89"/>
            <p:cNvSpPr/>
            <p:nvPr/>
          </p:nvSpPr>
          <p:spPr>
            <a:xfrm>
              <a:off x="2468958" y="4856402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object 90"/>
            <p:cNvSpPr/>
            <p:nvPr/>
          </p:nvSpPr>
          <p:spPr>
            <a:xfrm>
              <a:off x="2574798" y="4795319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4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1" name="object 91"/>
          <p:cNvSpPr/>
          <p:nvPr/>
        </p:nvSpPr>
        <p:spPr>
          <a:xfrm>
            <a:off x="2077716" y="3554364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2748641" y="3554364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3419567" y="3554364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4090494" y="3554364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4761420" y="3554364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2077716" y="3941367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2748641" y="3941367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3419567" y="3941367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2077716" y="3165562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2748641" y="3165562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2077716" y="2767770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2077716" y="4331966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2748641" y="4331966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3419567" y="4331966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2077716" y="4718969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2748641" y="4718969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599300" y="2379025"/>
            <a:ext cx="88900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8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Recyclable</a:t>
            </a:r>
            <a:endParaRPr sz="12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2058671" y="2379025"/>
            <a:ext cx="2310588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8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Steps</a:t>
            </a:r>
            <a:r>
              <a:rPr sz="128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8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280" b="1" spc="10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8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</a:t>
            </a:r>
            <a:r>
              <a:rPr sz="1280" b="1" spc="14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8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recycling</a:t>
            </a:r>
            <a:endParaRPr sz="12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5265237" y="2379025"/>
            <a:ext cx="1868231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8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Colour of recycling bin</a:t>
            </a:r>
            <a:endParaRPr sz="12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0" name="object 1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741442"/>
              </p:ext>
            </p:extLst>
          </p:nvPr>
        </p:nvGraphicFramePr>
        <p:xfrm>
          <a:off x="437393" y="2645403"/>
          <a:ext cx="6679565" cy="24085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6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4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84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48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192405">
                        <a:lnSpc>
                          <a:spcPct val="100000"/>
                        </a:lnSpc>
                      </a:pPr>
                      <a:r>
                        <a:rPr sz="1100" b="1" spc="-10" dirty="0">
                          <a:solidFill>
                            <a:srgbClr val="034EA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Paper</a:t>
                      </a:r>
                      <a:endParaRPr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795" marB="0"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985"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sz="1100" b="1" spc="-10" dirty="0">
                          <a:solidFill>
                            <a:srgbClr val="034EA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Metals</a:t>
                      </a:r>
                      <a:endParaRPr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4139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985"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100" b="1" dirty="0">
                          <a:solidFill>
                            <a:srgbClr val="034EA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Beverage</a:t>
                      </a:r>
                      <a:r>
                        <a:rPr sz="1100" b="1" spc="135" dirty="0">
                          <a:solidFill>
                            <a:srgbClr val="034EA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034EA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cartons</a:t>
                      </a:r>
                      <a:endParaRPr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604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985"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100" b="1" dirty="0">
                          <a:solidFill>
                            <a:srgbClr val="034EA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Glass</a:t>
                      </a:r>
                      <a:r>
                        <a:rPr sz="1100" b="1" spc="150" dirty="0">
                          <a:solidFill>
                            <a:srgbClr val="034EA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034EA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bottles</a:t>
                      </a:r>
                      <a:endParaRPr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477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985"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sz="1100" b="1" dirty="0">
                          <a:solidFill>
                            <a:srgbClr val="034EA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Plastic</a:t>
                      </a:r>
                      <a:r>
                        <a:rPr sz="1100" b="1" spc="180" dirty="0">
                          <a:solidFill>
                            <a:srgbClr val="034EA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034EA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bottles</a:t>
                      </a:r>
                      <a:endParaRPr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350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100" b="1" dirty="0">
                          <a:solidFill>
                            <a:srgbClr val="034EA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Food</a:t>
                      </a:r>
                      <a:r>
                        <a:rPr sz="1100" b="1" spc="50" dirty="0">
                          <a:solidFill>
                            <a:srgbClr val="034EA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034EA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waste</a:t>
                      </a:r>
                      <a:endParaRPr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112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1" name="object 111"/>
          <p:cNvSpPr txBox="1"/>
          <p:nvPr/>
        </p:nvSpPr>
        <p:spPr>
          <a:xfrm>
            <a:off x="1142300" y="5498973"/>
            <a:ext cx="4444897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Fill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blanks: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Fill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blanks</a:t>
            </a:r>
            <a:r>
              <a:rPr sz="1300" b="1" spc="13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sz="1300" b="1" spc="1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appropriate.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432001" y="6129001"/>
            <a:ext cx="1107440" cy="347980"/>
          </a:xfrm>
          <a:custGeom>
            <a:avLst/>
            <a:gdLst/>
            <a:ahLst/>
            <a:cxnLst/>
            <a:rect l="l" t="t" r="r" b="b"/>
            <a:pathLst>
              <a:path w="1107440" h="347979">
                <a:moveTo>
                  <a:pt x="933411" y="0"/>
                </a:moveTo>
                <a:lnTo>
                  <a:pt x="173697" y="0"/>
                </a:lnTo>
                <a:lnTo>
                  <a:pt x="127520" y="6205"/>
                </a:lnTo>
                <a:lnTo>
                  <a:pt x="86026" y="23716"/>
                </a:lnTo>
                <a:lnTo>
                  <a:pt x="50873" y="50877"/>
                </a:lnTo>
                <a:lnTo>
                  <a:pt x="23713" y="86032"/>
                </a:lnTo>
                <a:lnTo>
                  <a:pt x="6204" y="127524"/>
                </a:lnTo>
                <a:lnTo>
                  <a:pt x="0" y="173697"/>
                </a:lnTo>
                <a:lnTo>
                  <a:pt x="6204" y="219875"/>
                </a:lnTo>
                <a:lnTo>
                  <a:pt x="23713" y="261368"/>
                </a:lnTo>
                <a:lnTo>
                  <a:pt x="50873" y="296522"/>
                </a:lnTo>
                <a:lnTo>
                  <a:pt x="86026" y="323682"/>
                </a:lnTo>
                <a:lnTo>
                  <a:pt x="127520" y="341191"/>
                </a:lnTo>
                <a:lnTo>
                  <a:pt x="173697" y="347395"/>
                </a:lnTo>
                <a:lnTo>
                  <a:pt x="933411" y="347395"/>
                </a:lnTo>
                <a:lnTo>
                  <a:pt x="979585" y="341191"/>
                </a:lnTo>
                <a:lnTo>
                  <a:pt x="1021077" y="323682"/>
                </a:lnTo>
                <a:lnTo>
                  <a:pt x="1056232" y="296522"/>
                </a:lnTo>
                <a:lnTo>
                  <a:pt x="1083393" y="261368"/>
                </a:lnTo>
                <a:lnTo>
                  <a:pt x="1100904" y="219875"/>
                </a:lnTo>
                <a:lnTo>
                  <a:pt x="1107109" y="173697"/>
                </a:lnTo>
                <a:lnTo>
                  <a:pt x="1100904" y="127524"/>
                </a:lnTo>
                <a:lnTo>
                  <a:pt x="1083393" y="86032"/>
                </a:lnTo>
                <a:lnTo>
                  <a:pt x="1056232" y="50877"/>
                </a:lnTo>
                <a:lnTo>
                  <a:pt x="1021077" y="23716"/>
                </a:lnTo>
                <a:lnTo>
                  <a:pt x="979585" y="6205"/>
                </a:lnTo>
                <a:lnTo>
                  <a:pt x="933411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1648908" y="6129001"/>
            <a:ext cx="1748789" cy="347980"/>
          </a:xfrm>
          <a:custGeom>
            <a:avLst/>
            <a:gdLst/>
            <a:ahLst/>
            <a:cxnLst/>
            <a:rect l="l" t="t" r="r" b="b"/>
            <a:pathLst>
              <a:path w="1748789" h="347979">
                <a:moveTo>
                  <a:pt x="1574774" y="0"/>
                </a:moveTo>
                <a:lnTo>
                  <a:pt x="173697" y="0"/>
                </a:lnTo>
                <a:lnTo>
                  <a:pt x="127520" y="6205"/>
                </a:lnTo>
                <a:lnTo>
                  <a:pt x="86026" y="23716"/>
                </a:lnTo>
                <a:lnTo>
                  <a:pt x="50873" y="50877"/>
                </a:lnTo>
                <a:lnTo>
                  <a:pt x="23713" y="86032"/>
                </a:lnTo>
                <a:lnTo>
                  <a:pt x="6204" y="127524"/>
                </a:lnTo>
                <a:lnTo>
                  <a:pt x="0" y="173697"/>
                </a:lnTo>
                <a:lnTo>
                  <a:pt x="6204" y="219875"/>
                </a:lnTo>
                <a:lnTo>
                  <a:pt x="23713" y="261368"/>
                </a:lnTo>
                <a:lnTo>
                  <a:pt x="50873" y="296522"/>
                </a:lnTo>
                <a:lnTo>
                  <a:pt x="86026" y="323682"/>
                </a:lnTo>
                <a:lnTo>
                  <a:pt x="127520" y="341191"/>
                </a:lnTo>
                <a:lnTo>
                  <a:pt x="173697" y="347395"/>
                </a:lnTo>
                <a:lnTo>
                  <a:pt x="1574774" y="347395"/>
                </a:lnTo>
                <a:lnTo>
                  <a:pt x="1620947" y="341191"/>
                </a:lnTo>
                <a:lnTo>
                  <a:pt x="1662439" y="323682"/>
                </a:lnTo>
                <a:lnTo>
                  <a:pt x="1697594" y="296522"/>
                </a:lnTo>
                <a:lnTo>
                  <a:pt x="1724755" y="261368"/>
                </a:lnTo>
                <a:lnTo>
                  <a:pt x="1742267" y="219875"/>
                </a:lnTo>
                <a:lnTo>
                  <a:pt x="1748472" y="173697"/>
                </a:lnTo>
                <a:lnTo>
                  <a:pt x="1742267" y="127524"/>
                </a:lnTo>
                <a:lnTo>
                  <a:pt x="1724755" y="86032"/>
                </a:lnTo>
                <a:lnTo>
                  <a:pt x="1697594" y="50877"/>
                </a:lnTo>
                <a:lnTo>
                  <a:pt x="1662439" y="23716"/>
                </a:lnTo>
                <a:lnTo>
                  <a:pt x="1620947" y="6205"/>
                </a:lnTo>
                <a:lnTo>
                  <a:pt x="1574774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3507174" y="6129001"/>
            <a:ext cx="1591310" cy="347980"/>
          </a:xfrm>
          <a:custGeom>
            <a:avLst/>
            <a:gdLst/>
            <a:ahLst/>
            <a:cxnLst/>
            <a:rect l="l" t="t" r="r" b="b"/>
            <a:pathLst>
              <a:path w="1591310" h="347979">
                <a:moveTo>
                  <a:pt x="1417116" y="0"/>
                </a:moveTo>
                <a:lnTo>
                  <a:pt x="173697" y="0"/>
                </a:lnTo>
                <a:lnTo>
                  <a:pt x="127520" y="6205"/>
                </a:lnTo>
                <a:lnTo>
                  <a:pt x="86026" y="23716"/>
                </a:lnTo>
                <a:lnTo>
                  <a:pt x="50873" y="50877"/>
                </a:lnTo>
                <a:lnTo>
                  <a:pt x="23713" y="86032"/>
                </a:lnTo>
                <a:lnTo>
                  <a:pt x="6204" y="127524"/>
                </a:lnTo>
                <a:lnTo>
                  <a:pt x="0" y="173697"/>
                </a:lnTo>
                <a:lnTo>
                  <a:pt x="6204" y="219875"/>
                </a:lnTo>
                <a:lnTo>
                  <a:pt x="23713" y="261368"/>
                </a:lnTo>
                <a:lnTo>
                  <a:pt x="50873" y="296522"/>
                </a:lnTo>
                <a:lnTo>
                  <a:pt x="86026" y="323682"/>
                </a:lnTo>
                <a:lnTo>
                  <a:pt x="127520" y="341191"/>
                </a:lnTo>
                <a:lnTo>
                  <a:pt x="173697" y="347395"/>
                </a:lnTo>
                <a:lnTo>
                  <a:pt x="1417116" y="347395"/>
                </a:lnTo>
                <a:lnTo>
                  <a:pt x="1463294" y="341191"/>
                </a:lnTo>
                <a:lnTo>
                  <a:pt x="1504787" y="323682"/>
                </a:lnTo>
                <a:lnTo>
                  <a:pt x="1539941" y="296522"/>
                </a:lnTo>
                <a:lnTo>
                  <a:pt x="1567100" y="261368"/>
                </a:lnTo>
                <a:lnTo>
                  <a:pt x="1584610" y="219875"/>
                </a:lnTo>
                <a:lnTo>
                  <a:pt x="1590814" y="173697"/>
                </a:lnTo>
                <a:lnTo>
                  <a:pt x="1584610" y="127524"/>
                </a:lnTo>
                <a:lnTo>
                  <a:pt x="1567100" y="86032"/>
                </a:lnTo>
                <a:lnTo>
                  <a:pt x="1539941" y="50877"/>
                </a:lnTo>
                <a:lnTo>
                  <a:pt x="1504787" y="23716"/>
                </a:lnTo>
                <a:lnTo>
                  <a:pt x="1463294" y="6205"/>
                </a:lnTo>
                <a:lnTo>
                  <a:pt x="1417116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5207791" y="6129001"/>
            <a:ext cx="1920239" cy="347980"/>
          </a:xfrm>
          <a:custGeom>
            <a:avLst/>
            <a:gdLst/>
            <a:ahLst/>
            <a:cxnLst/>
            <a:rect l="l" t="t" r="r" b="b"/>
            <a:pathLst>
              <a:path w="1920240" h="347979">
                <a:moveTo>
                  <a:pt x="1746504" y="0"/>
                </a:moveTo>
                <a:lnTo>
                  <a:pt x="173697" y="0"/>
                </a:lnTo>
                <a:lnTo>
                  <a:pt x="127520" y="6205"/>
                </a:lnTo>
                <a:lnTo>
                  <a:pt x="86026" y="23716"/>
                </a:lnTo>
                <a:lnTo>
                  <a:pt x="50873" y="50877"/>
                </a:lnTo>
                <a:lnTo>
                  <a:pt x="23713" y="86032"/>
                </a:lnTo>
                <a:lnTo>
                  <a:pt x="6204" y="127524"/>
                </a:lnTo>
                <a:lnTo>
                  <a:pt x="0" y="173697"/>
                </a:lnTo>
                <a:lnTo>
                  <a:pt x="6204" y="219875"/>
                </a:lnTo>
                <a:lnTo>
                  <a:pt x="23713" y="261368"/>
                </a:lnTo>
                <a:lnTo>
                  <a:pt x="50873" y="296522"/>
                </a:lnTo>
                <a:lnTo>
                  <a:pt x="86026" y="323682"/>
                </a:lnTo>
                <a:lnTo>
                  <a:pt x="127520" y="341191"/>
                </a:lnTo>
                <a:lnTo>
                  <a:pt x="173697" y="347395"/>
                </a:lnTo>
                <a:lnTo>
                  <a:pt x="1746504" y="347395"/>
                </a:lnTo>
                <a:lnTo>
                  <a:pt x="1792682" y="341191"/>
                </a:lnTo>
                <a:lnTo>
                  <a:pt x="1834178" y="323682"/>
                </a:lnTo>
                <a:lnTo>
                  <a:pt x="1869335" y="296522"/>
                </a:lnTo>
                <a:lnTo>
                  <a:pt x="1896497" y="261368"/>
                </a:lnTo>
                <a:lnTo>
                  <a:pt x="1914009" y="219875"/>
                </a:lnTo>
                <a:lnTo>
                  <a:pt x="1920214" y="173697"/>
                </a:lnTo>
                <a:lnTo>
                  <a:pt x="1914009" y="127524"/>
                </a:lnTo>
                <a:lnTo>
                  <a:pt x="1896497" y="86032"/>
                </a:lnTo>
                <a:lnTo>
                  <a:pt x="1869335" y="50877"/>
                </a:lnTo>
                <a:lnTo>
                  <a:pt x="1834178" y="23716"/>
                </a:lnTo>
                <a:lnTo>
                  <a:pt x="1792682" y="6205"/>
                </a:lnTo>
                <a:lnTo>
                  <a:pt x="1746504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571921" y="6199196"/>
            <a:ext cx="83121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Incineration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5334396" y="6199196"/>
            <a:ext cx="167386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Steam</a:t>
            </a:r>
            <a:r>
              <a:rPr sz="1100" b="1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turbine</a:t>
            </a:r>
            <a:r>
              <a:rPr sz="1100" b="1" spc="16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generator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1795531" y="6199196"/>
            <a:ext cx="145923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sz="1100" b="1" spc="8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100" b="1" spc="8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reception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3647412" y="6199196"/>
            <a:ext cx="131064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Flue</a:t>
            </a:r>
            <a:r>
              <a:rPr sz="1100" b="1" spc="10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</a:t>
            </a:r>
            <a:r>
              <a:rPr sz="1100" b="1" spc="10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treatment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432001" y="6584402"/>
            <a:ext cx="1584325" cy="347980"/>
          </a:xfrm>
          <a:custGeom>
            <a:avLst/>
            <a:gdLst/>
            <a:ahLst/>
            <a:cxnLst/>
            <a:rect l="l" t="t" r="r" b="b"/>
            <a:pathLst>
              <a:path w="1584325" h="347979">
                <a:moveTo>
                  <a:pt x="1410093" y="0"/>
                </a:moveTo>
                <a:lnTo>
                  <a:pt x="173697" y="0"/>
                </a:lnTo>
                <a:lnTo>
                  <a:pt x="127520" y="6205"/>
                </a:lnTo>
                <a:lnTo>
                  <a:pt x="86026" y="23716"/>
                </a:lnTo>
                <a:lnTo>
                  <a:pt x="50873" y="50877"/>
                </a:lnTo>
                <a:lnTo>
                  <a:pt x="23713" y="86032"/>
                </a:lnTo>
                <a:lnTo>
                  <a:pt x="6204" y="127524"/>
                </a:lnTo>
                <a:lnTo>
                  <a:pt x="0" y="173697"/>
                </a:lnTo>
                <a:lnTo>
                  <a:pt x="6204" y="219875"/>
                </a:lnTo>
                <a:lnTo>
                  <a:pt x="23713" y="261368"/>
                </a:lnTo>
                <a:lnTo>
                  <a:pt x="50873" y="296522"/>
                </a:lnTo>
                <a:lnTo>
                  <a:pt x="86026" y="323682"/>
                </a:lnTo>
                <a:lnTo>
                  <a:pt x="127520" y="341191"/>
                </a:lnTo>
                <a:lnTo>
                  <a:pt x="173697" y="347395"/>
                </a:lnTo>
                <a:lnTo>
                  <a:pt x="1410093" y="347395"/>
                </a:lnTo>
                <a:lnTo>
                  <a:pt x="1456271" y="341191"/>
                </a:lnTo>
                <a:lnTo>
                  <a:pt x="1497764" y="323682"/>
                </a:lnTo>
                <a:lnTo>
                  <a:pt x="1532918" y="296522"/>
                </a:lnTo>
                <a:lnTo>
                  <a:pt x="1560077" y="261368"/>
                </a:lnTo>
                <a:lnTo>
                  <a:pt x="1577587" y="219875"/>
                </a:lnTo>
                <a:lnTo>
                  <a:pt x="1583791" y="173697"/>
                </a:lnTo>
                <a:lnTo>
                  <a:pt x="1577587" y="127524"/>
                </a:lnTo>
                <a:lnTo>
                  <a:pt x="1560077" y="86032"/>
                </a:lnTo>
                <a:lnTo>
                  <a:pt x="1532918" y="50877"/>
                </a:lnTo>
                <a:lnTo>
                  <a:pt x="1497764" y="23716"/>
                </a:lnTo>
                <a:lnTo>
                  <a:pt x="1456271" y="6205"/>
                </a:lnTo>
                <a:lnTo>
                  <a:pt x="1410093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2124264" y="6584402"/>
            <a:ext cx="1536700" cy="347980"/>
          </a:xfrm>
          <a:custGeom>
            <a:avLst/>
            <a:gdLst/>
            <a:ahLst/>
            <a:cxnLst/>
            <a:rect l="l" t="t" r="r" b="b"/>
            <a:pathLst>
              <a:path w="1536700" h="347979">
                <a:moveTo>
                  <a:pt x="1362875" y="0"/>
                </a:moveTo>
                <a:lnTo>
                  <a:pt x="173697" y="0"/>
                </a:lnTo>
                <a:lnTo>
                  <a:pt x="127520" y="6205"/>
                </a:lnTo>
                <a:lnTo>
                  <a:pt x="86026" y="23716"/>
                </a:lnTo>
                <a:lnTo>
                  <a:pt x="50873" y="50877"/>
                </a:lnTo>
                <a:lnTo>
                  <a:pt x="23713" y="86032"/>
                </a:lnTo>
                <a:lnTo>
                  <a:pt x="6204" y="127524"/>
                </a:lnTo>
                <a:lnTo>
                  <a:pt x="0" y="173697"/>
                </a:lnTo>
                <a:lnTo>
                  <a:pt x="6204" y="219875"/>
                </a:lnTo>
                <a:lnTo>
                  <a:pt x="23713" y="261368"/>
                </a:lnTo>
                <a:lnTo>
                  <a:pt x="50873" y="296522"/>
                </a:lnTo>
                <a:lnTo>
                  <a:pt x="86026" y="323682"/>
                </a:lnTo>
                <a:lnTo>
                  <a:pt x="127520" y="341191"/>
                </a:lnTo>
                <a:lnTo>
                  <a:pt x="173697" y="347395"/>
                </a:lnTo>
                <a:lnTo>
                  <a:pt x="1362875" y="347395"/>
                </a:lnTo>
                <a:lnTo>
                  <a:pt x="1409052" y="341191"/>
                </a:lnTo>
                <a:lnTo>
                  <a:pt x="1450546" y="323682"/>
                </a:lnTo>
                <a:lnTo>
                  <a:pt x="1485699" y="296522"/>
                </a:lnTo>
                <a:lnTo>
                  <a:pt x="1512859" y="261368"/>
                </a:lnTo>
                <a:lnTo>
                  <a:pt x="1530368" y="219875"/>
                </a:lnTo>
                <a:lnTo>
                  <a:pt x="1536573" y="173697"/>
                </a:lnTo>
                <a:lnTo>
                  <a:pt x="1530368" y="127524"/>
                </a:lnTo>
                <a:lnTo>
                  <a:pt x="1512859" y="86032"/>
                </a:lnTo>
                <a:lnTo>
                  <a:pt x="1485699" y="50877"/>
                </a:lnTo>
                <a:lnTo>
                  <a:pt x="1450546" y="23716"/>
                </a:lnTo>
                <a:lnTo>
                  <a:pt x="1409052" y="6205"/>
                </a:lnTo>
                <a:lnTo>
                  <a:pt x="1362875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3769307" y="6584402"/>
            <a:ext cx="2148840" cy="347980"/>
          </a:xfrm>
          <a:custGeom>
            <a:avLst/>
            <a:gdLst/>
            <a:ahLst/>
            <a:cxnLst/>
            <a:rect l="l" t="t" r="r" b="b"/>
            <a:pathLst>
              <a:path w="2148840" h="347979">
                <a:moveTo>
                  <a:pt x="1974761" y="0"/>
                </a:moveTo>
                <a:lnTo>
                  <a:pt x="173697" y="0"/>
                </a:lnTo>
                <a:lnTo>
                  <a:pt x="127520" y="6205"/>
                </a:lnTo>
                <a:lnTo>
                  <a:pt x="86026" y="23716"/>
                </a:lnTo>
                <a:lnTo>
                  <a:pt x="50873" y="50877"/>
                </a:lnTo>
                <a:lnTo>
                  <a:pt x="23713" y="86032"/>
                </a:lnTo>
                <a:lnTo>
                  <a:pt x="6204" y="127524"/>
                </a:lnTo>
                <a:lnTo>
                  <a:pt x="0" y="173697"/>
                </a:lnTo>
                <a:lnTo>
                  <a:pt x="6204" y="219875"/>
                </a:lnTo>
                <a:lnTo>
                  <a:pt x="23713" y="261368"/>
                </a:lnTo>
                <a:lnTo>
                  <a:pt x="50873" y="296522"/>
                </a:lnTo>
                <a:lnTo>
                  <a:pt x="86026" y="323682"/>
                </a:lnTo>
                <a:lnTo>
                  <a:pt x="127520" y="341191"/>
                </a:lnTo>
                <a:lnTo>
                  <a:pt x="173697" y="347395"/>
                </a:lnTo>
                <a:lnTo>
                  <a:pt x="1974761" y="347395"/>
                </a:lnTo>
                <a:lnTo>
                  <a:pt x="2020934" y="341191"/>
                </a:lnTo>
                <a:lnTo>
                  <a:pt x="2062426" y="323682"/>
                </a:lnTo>
                <a:lnTo>
                  <a:pt x="2097581" y="296522"/>
                </a:lnTo>
                <a:lnTo>
                  <a:pt x="2124742" y="261368"/>
                </a:lnTo>
                <a:lnTo>
                  <a:pt x="2142253" y="219875"/>
                </a:lnTo>
                <a:lnTo>
                  <a:pt x="2148459" y="173697"/>
                </a:lnTo>
                <a:lnTo>
                  <a:pt x="2142253" y="127524"/>
                </a:lnTo>
                <a:lnTo>
                  <a:pt x="2124742" y="86032"/>
                </a:lnTo>
                <a:lnTo>
                  <a:pt x="2097581" y="50877"/>
                </a:lnTo>
                <a:lnTo>
                  <a:pt x="2062426" y="23716"/>
                </a:lnTo>
                <a:lnTo>
                  <a:pt x="2020934" y="6205"/>
                </a:lnTo>
                <a:lnTo>
                  <a:pt x="1974761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6026228" y="6584402"/>
            <a:ext cx="1102360" cy="347980"/>
          </a:xfrm>
          <a:custGeom>
            <a:avLst/>
            <a:gdLst/>
            <a:ahLst/>
            <a:cxnLst/>
            <a:rect l="l" t="t" r="r" b="b"/>
            <a:pathLst>
              <a:path w="1102359" h="347979">
                <a:moveTo>
                  <a:pt x="928065" y="0"/>
                </a:moveTo>
                <a:lnTo>
                  <a:pt x="173697" y="0"/>
                </a:lnTo>
                <a:lnTo>
                  <a:pt x="127520" y="6205"/>
                </a:lnTo>
                <a:lnTo>
                  <a:pt x="86026" y="23716"/>
                </a:lnTo>
                <a:lnTo>
                  <a:pt x="50873" y="50877"/>
                </a:lnTo>
                <a:lnTo>
                  <a:pt x="23713" y="86032"/>
                </a:lnTo>
                <a:lnTo>
                  <a:pt x="6204" y="127524"/>
                </a:lnTo>
                <a:lnTo>
                  <a:pt x="0" y="173697"/>
                </a:lnTo>
                <a:lnTo>
                  <a:pt x="6204" y="219875"/>
                </a:lnTo>
                <a:lnTo>
                  <a:pt x="23713" y="261368"/>
                </a:lnTo>
                <a:lnTo>
                  <a:pt x="50873" y="296522"/>
                </a:lnTo>
                <a:lnTo>
                  <a:pt x="86026" y="323682"/>
                </a:lnTo>
                <a:lnTo>
                  <a:pt x="127520" y="341191"/>
                </a:lnTo>
                <a:lnTo>
                  <a:pt x="173697" y="347395"/>
                </a:lnTo>
                <a:lnTo>
                  <a:pt x="928065" y="347395"/>
                </a:lnTo>
                <a:lnTo>
                  <a:pt x="974243" y="341191"/>
                </a:lnTo>
                <a:lnTo>
                  <a:pt x="1015739" y="323682"/>
                </a:lnTo>
                <a:lnTo>
                  <a:pt x="1050896" y="296522"/>
                </a:lnTo>
                <a:lnTo>
                  <a:pt x="1078058" y="261368"/>
                </a:lnTo>
                <a:lnTo>
                  <a:pt x="1095570" y="219875"/>
                </a:lnTo>
                <a:lnTo>
                  <a:pt x="1101775" y="173697"/>
                </a:lnTo>
                <a:lnTo>
                  <a:pt x="1095570" y="127524"/>
                </a:lnTo>
                <a:lnTo>
                  <a:pt x="1078058" y="86032"/>
                </a:lnTo>
                <a:lnTo>
                  <a:pt x="1050896" y="50877"/>
                </a:lnTo>
                <a:lnTo>
                  <a:pt x="1015739" y="23716"/>
                </a:lnTo>
                <a:lnTo>
                  <a:pt x="974243" y="6205"/>
                </a:lnTo>
                <a:lnTo>
                  <a:pt x="928065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627258" y="6654596"/>
            <a:ext cx="119697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r>
              <a:rPr sz="1100" b="1" spc="7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generation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6203222" y="6654596"/>
            <a:ext cx="75438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Condenser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2316448" y="6654596"/>
            <a:ext cx="115633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Sludge</a:t>
            </a:r>
            <a:r>
              <a:rPr sz="1100" b="1" spc="13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reception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3989990" y="6654596"/>
            <a:ext cx="1928157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</a:t>
            </a:r>
            <a:r>
              <a:rPr sz="1100" b="1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100" b="1" spc="1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residue</a:t>
            </a:r>
            <a:r>
              <a:rPr sz="1100" b="1" spc="1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handling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419299" y="10159672"/>
            <a:ext cx="581025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  <a:r>
              <a:rPr sz="600" spc="8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600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T·PARK</a:t>
            </a:r>
            <a:endParaRPr sz="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1627699" y="10159672"/>
            <a:ext cx="1348105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4770" algn="l"/>
              </a:tabLst>
            </a:pPr>
            <a:r>
              <a:rPr sz="600" u="sng" dirty="0">
                <a:solidFill>
                  <a:srgbClr val="323031"/>
                </a:solidFill>
                <a:uFill>
                  <a:solidFill>
                    <a:srgbClr val="034EA2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sz="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1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1998" y="1269601"/>
            <a:ext cx="6696075" cy="4328795"/>
            <a:chOff x="431998" y="1269601"/>
            <a:chExt cx="6696075" cy="4328795"/>
          </a:xfrm>
        </p:grpSpPr>
        <p:sp>
          <p:nvSpPr>
            <p:cNvPr id="3" name="object 3"/>
            <p:cNvSpPr/>
            <p:nvPr/>
          </p:nvSpPr>
          <p:spPr>
            <a:xfrm>
              <a:off x="441523" y="1279126"/>
              <a:ext cx="6677025" cy="4309745"/>
            </a:xfrm>
            <a:custGeom>
              <a:avLst/>
              <a:gdLst/>
              <a:ahLst/>
              <a:cxnLst/>
              <a:rect l="l" t="t" r="r" b="b"/>
              <a:pathLst>
                <a:path w="6677025" h="430974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4093349"/>
                  </a:lnTo>
                  <a:lnTo>
                    <a:pt x="5704" y="4142875"/>
                  </a:lnTo>
                  <a:lnTo>
                    <a:pt x="21955" y="4188340"/>
                  </a:lnTo>
                  <a:lnTo>
                    <a:pt x="47454" y="4228446"/>
                  </a:lnTo>
                  <a:lnTo>
                    <a:pt x="80904" y="4261897"/>
                  </a:lnTo>
                  <a:lnTo>
                    <a:pt x="121011" y="4287396"/>
                  </a:lnTo>
                  <a:lnTo>
                    <a:pt x="166475" y="4303646"/>
                  </a:lnTo>
                  <a:lnTo>
                    <a:pt x="216001" y="4309351"/>
                  </a:lnTo>
                  <a:lnTo>
                    <a:pt x="6460947" y="4309351"/>
                  </a:lnTo>
                  <a:lnTo>
                    <a:pt x="6510477" y="4303646"/>
                  </a:lnTo>
                  <a:lnTo>
                    <a:pt x="6555943" y="4287396"/>
                  </a:lnTo>
                  <a:lnTo>
                    <a:pt x="6596049" y="4261897"/>
                  </a:lnTo>
                  <a:lnTo>
                    <a:pt x="6629498" y="4228446"/>
                  </a:lnTo>
                  <a:lnTo>
                    <a:pt x="6654995" y="4188340"/>
                  </a:lnTo>
                  <a:lnTo>
                    <a:pt x="6671244" y="4142875"/>
                  </a:lnTo>
                  <a:lnTo>
                    <a:pt x="6676948" y="4093349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431998" y="1269601"/>
              <a:ext cx="6696075" cy="490220"/>
            </a:xfrm>
            <a:custGeom>
              <a:avLst/>
              <a:gdLst/>
              <a:ahLst/>
              <a:cxnLst/>
              <a:rect l="l" t="t" r="r" b="b"/>
              <a:pathLst>
                <a:path w="6696075" h="490219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489597"/>
                  </a:lnTo>
                  <a:lnTo>
                    <a:pt x="6695998" y="489597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12000" y="3034027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612000" y="4313626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612000" y="218096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612000" y="346056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612000" y="474016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612000" y="2607485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612000" y="3887085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612000" y="5166684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431998" y="5850003"/>
            <a:ext cx="6696075" cy="4328795"/>
            <a:chOff x="431998" y="5850003"/>
            <a:chExt cx="6696075" cy="4328795"/>
          </a:xfrm>
        </p:grpSpPr>
        <p:sp>
          <p:nvSpPr>
            <p:cNvPr id="14" name="object 14"/>
            <p:cNvSpPr/>
            <p:nvPr/>
          </p:nvSpPr>
          <p:spPr>
            <a:xfrm>
              <a:off x="441523" y="5859528"/>
              <a:ext cx="6677025" cy="4309745"/>
            </a:xfrm>
            <a:custGeom>
              <a:avLst/>
              <a:gdLst/>
              <a:ahLst/>
              <a:cxnLst/>
              <a:rect l="l" t="t" r="r" b="b"/>
              <a:pathLst>
                <a:path w="6677025" h="430974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4093349"/>
                  </a:lnTo>
                  <a:lnTo>
                    <a:pt x="5704" y="4142875"/>
                  </a:lnTo>
                  <a:lnTo>
                    <a:pt x="21955" y="4188340"/>
                  </a:lnTo>
                  <a:lnTo>
                    <a:pt x="47454" y="4228446"/>
                  </a:lnTo>
                  <a:lnTo>
                    <a:pt x="80904" y="4261897"/>
                  </a:lnTo>
                  <a:lnTo>
                    <a:pt x="121011" y="4287396"/>
                  </a:lnTo>
                  <a:lnTo>
                    <a:pt x="166475" y="4303646"/>
                  </a:lnTo>
                  <a:lnTo>
                    <a:pt x="216001" y="4309351"/>
                  </a:lnTo>
                  <a:lnTo>
                    <a:pt x="6460947" y="4309351"/>
                  </a:lnTo>
                  <a:lnTo>
                    <a:pt x="6510477" y="4303646"/>
                  </a:lnTo>
                  <a:lnTo>
                    <a:pt x="6555943" y="4287396"/>
                  </a:lnTo>
                  <a:lnTo>
                    <a:pt x="6596049" y="4261897"/>
                  </a:lnTo>
                  <a:lnTo>
                    <a:pt x="6629498" y="4228446"/>
                  </a:lnTo>
                  <a:lnTo>
                    <a:pt x="6654995" y="4188340"/>
                  </a:lnTo>
                  <a:lnTo>
                    <a:pt x="6671244" y="4142875"/>
                  </a:lnTo>
                  <a:lnTo>
                    <a:pt x="6676948" y="4093349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431998" y="5850003"/>
              <a:ext cx="6696075" cy="490220"/>
            </a:xfrm>
            <a:custGeom>
              <a:avLst/>
              <a:gdLst/>
              <a:ahLst/>
              <a:cxnLst/>
              <a:rect l="l" t="t" r="r" b="b"/>
              <a:pathLst>
                <a:path w="6696075" h="49022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489597"/>
                  </a:lnTo>
                  <a:lnTo>
                    <a:pt x="6695998" y="489597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612000" y="7614436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612000" y="8894035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612000" y="6761353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612000" y="8040953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612000" y="9320552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612000" y="7187894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612000" y="8467494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612000" y="9747094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431998" y="432003"/>
            <a:ext cx="6696075" cy="657860"/>
            <a:chOff x="431998" y="432003"/>
            <a:chExt cx="6696075" cy="657860"/>
          </a:xfrm>
        </p:grpSpPr>
        <p:sp>
          <p:nvSpPr>
            <p:cNvPr id="25" name="object 25"/>
            <p:cNvSpPr/>
            <p:nvPr/>
          </p:nvSpPr>
          <p:spPr>
            <a:xfrm>
              <a:off x="431998" y="432003"/>
              <a:ext cx="6696075" cy="657860"/>
            </a:xfrm>
            <a:custGeom>
              <a:avLst/>
              <a:gdLst/>
              <a:ahLst/>
              <a:cxnLst/>
              <a:rect l="l" t="t" r="r" b="b"/>
              <a:pathLst>
                <a:path w="6696075" h="65786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441591"/>
                  </a:lnTo>
                  <a:lnTo>
                    <a:pt x="5704" y="491121"/>
                  </a:lnTo>
                  <a:lnTo>
                    <a:pt x="21955" y="536587"/>
                  </a:lnTo>
                  <a:lnTo>
                    <a:pt x="47454" y="576693"/>
                  </a:lnTo>
                  <a:lnTo>
                    <a:pt x="80904" y="610143"/>
                  </a:lnTo>
                  <a:lnTo>
                    <a:pt x="121011" y="635640"/>
                  </a:lnTo>
                  <a:lnTo>
                    <a:pt x="166475" y="651889"/>
                  </a:lnTo>
                  <a:lnTo>
                    <a:pt x="216001" y="657593"/>
                  </a:lnTo>
                  <a:lnTo>
                    <a:pt x="6479997" y="657593"/>
                  </a:lnTo>
                  <a:lnTo>
                    <a:pt x="6529527" y="651889"/>
                  </a:lnTo>
                  <a:lnTo>
                    <a:pt x="6574993" y="635640"/>
                  </a:lnTo>
                  <a:lnTo>
                    <a:pt x="6615099" y="610143"/>
                  </a:lnTo>
                  <a:lnTo>
                    <a:pt x="6648548" y="576693"/>
                  </a:lnTo>
                  <a:lnTo>
                    <a:pt x="6674045" y="536587"/>
                  </a:lnTo>
                  <a:lnTo>
                    <a:pt x="6690294" y="491121"/>
                  </a:lnTo>
                  <a:lnTo>
                    <a:pt x="6695998" y="441591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648006" y="569110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7" name="object 2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8844" y="652808"/>
              <a:ext cx="161709" cy="215988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1142300" y="640786"/>
            <a:ext cx="195015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Reflective</a:t>
            </a:r>
            <a:r>
              <a:rPr sz="1300" b="1" spc="27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99300" y="1394386"/>
            <a:ext cx="424575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Suggest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1300" b="1" spc="14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99300" y="5974786"/>
            <a:ext cx="295035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sz="1300" b="1" spc="1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r>
              <a:rPr sz="1300" b="1" spc="1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sz="1300" b="1" spc="1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sz="1300" b="1" spc="1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b="1" spc="9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upcycling.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417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49450" y="4172149"/>
            <a:ext cx="519514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8080">
              <a:lnSpc>
                <a:spcPct val="100000"/>
              </a:lnSpc>
              <a:spcBef>
                <a:spcPts val="100"/>
              </a:spcBef>
            </a:pPr>
            <a:r>
              <a:rPr spc="60" dirty="0"/>
              <a:t>Extended</a:t>
            </a:r>
            <a:r>
              <a:rPr spc="130" dirty="0"/>
              <a:t> </a:t>
            </a:r>
            <a:r>
              <a:rPr spc="55" dirty="0"/>
              <a:t>Activity</a:t>
            </a:r>
            <a:r>
              <a:rPr spc="175" dirty="0"/>
              <a:t> </a:t>
            </a:r>
            <a:r>
              <a:rPr spc="50" dirty="0"/>
              <a:t>Kit</a:t>
            </a:r>
          </a:p>
        </p:txBody>
      </p:sp>
      <p:sp>
        <p:nvSpPr>
          <p:cNvPr id="4" name="object 2"/>
          <p:cNvSpPr txBox="1"/>
          <p:nvPr/>
        </p:nvSpPr>
        <p:spPr>
          <a:xfrm>
            <a:off x="6137359" y="3817477"/>
            <a:ext cx="971921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</a:t>
            </a:r>
            <a:r>
              <a:rPr lang="en-US" sz="1500" b="1" spc="-1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843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999" y="661800"/>
            <a:ext cx="3220720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25"/>
              </a:lnSpc>
            </a:pPr>
            <a:r>
              <a:rPr sz="15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r>
              <a:rPr sz="1500" b="1" spc="1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Circulation</a:t>
            </a:r>
            <a:r>
              <a:rPr sz="1500" b="1" spc="19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500" b="1" spc="1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Hong</a:t>
            </a:r>
            <a:r>
              <a:rPr sz="1500" b="1" spc="19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1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12"/>
            <a:ext cx="7560309" cy="1224280"/>
            <a:chOff x="0" y="12"/>
            <a:chExt cx="7560309" cy="1224280"/>
          </a:xfrm>
        </p:grpSpPr>
        <p:sp>
          <p:nvSpPr>
            <p:cNvPr id="4" name="object 4"/>
            <p:cNvSpPr/>
            <p:nvPr/>
          </p:nvSpPr>
          <p:spPr>
            <a:xfrm>
              <a:off x="0" y="12"/>
              <a:ext cx="7560309" cy="1224280"/>
            </a:xfrm>
            <a:custGeom>
              <a:avLst/>
              <a:gdLst/>
              <a:ahLst/>
              <a:cxnLst/>
              <a:rect l="l" t="t" r="r" b="b"/>
              <a:pathLst>
                <a:path w="7560309" h="1224280">
                  <a:moveTo>
                    <a:pt x="7559992" y="0"/>
                  </a:moveTo>
                  <a:lnTo>
                    <a:pt x="0" y="0"/>
                  </a:lnTo>
                  <a:lnTo>
                    <a:pt x="0" y="1224000"/>
                  </a:lnTo>
                  <a:lnTo>
                    <a:pt x="7559992" y="1224000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819427" y="540010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40" h="396240">
                  <a:moveTo>
                    <a:pt x="198005" y="0"/>
                  </a:moveTo>
                  <a:lnTo>
                    <a:pt x="152607" y="5229"/>
                  </a:lnTo>
                  <a:lnTo>
                    <a:pt x="110931" y="20124"/>
                  </a:lnTo>
                  <a:lnTo>
                    <a:pt x="74166" y="43497"/>
                  </a:lnTo>
                  <a:lnTo>
                    <a:pt x="43502" y="74159"/>
                  </a:lnTo>
                  <a:lnTo>
                    <a:pt x="20127" y="110921"/>
                  </a:lnTo>
                  <a:lnTo>
                    <a:pt x="5229" y="152595"/>
                  </a:lnTo>
                  <a:lnTo>
                    <a:pt x="0" y="197993"/>
                  </a:lnTo>
                  <a:lnTo>
                    <a:pt x="5229" y="243395"/>
                  </a:lnTo>
                  <a:lnTo>
                    <a:pt x="20127" y="285072"/>
                  </a:lnTo>
                  <a:lnTo>
                    <a:pt x="43502" y="321837"/>
                  </a:lnTo>
                  <a:lnTo>
                    <a:pt x="74166" y="352500"/>
                  </a:lnTo>
                  <a:lnTo>
                    <a:pt x="110931" y="375873"/>
                  </a:lnTo>
                  <a:lnTo>
                    <a:pt x="152607" y="390769"/>
                  </a:lnTo>
                  <a:lnTo>
                    <a:pt x="198005" y="395998"/>
                  </a:lnTo>
                  <a:lnTo>
                    <a:pt x="243403" y="390769"/>
                  </a:lnTo>
                  <a:lnTo>
                    <a:pt x="285079" y="375873"/>
                  </a:lnTo>
                  <a:lnTo>
                    <a:pt x="321844" y="352500"/>
                  </a:lnTo>
                  <a:lnTo>
                    <a:pt x="352509" y="321837"/>
                  </a:lnTo>
                  <a:lnTo>
                    <a:pt x="375884" y="285072"/>
                  </a:lnTo>
                  <a:lnTo>
                    <a:pt x="390781" y="243395"/>
                  </a:lnTo>
                  <a:lnTo>
                    <a:pt x="396011" y="197993"/>
                  </a:lnTo>
                  <a:lnTo>
                    <a:pt x="390781" y="152595"/>
                  </a:lnTo>
                  <a:lnTo>
                    <a:pt x="375884" y="110921"/>
                  </a:lnTo>
                  <a:lnTo>
                    <a:pt x="352509" y="74159"/>
                  </a:lnTo>
                  <a:lnTo>
                    <a:pt x="321844" y="43497"/>
                  </a:lnTo>
                  <a:lnTo>
                    <a:pt x="285079" y="20124"/>
                  </a:lnTo>
                  <a:lnTo>
                    <a:pt x="243403" y="5229"/>
                  </a:lnTo>
                  <a:lnTo>
                    <a:pt x="1980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71884" y="629244"/>
              <a:ext cx="76923" cy="21451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814547" y="540004"/>
              <a:ext cx="1897380" cy="396240"/>
            </a:xfrm>
            <a:custGeom>
              <a:avLst/>
              <a:gdLst/>
              <a:ahLst/>
              <a:cxnLst/>
              <a:rect l="l" t="t" r="r" b="b"/>
              <a:pathLst>
                <a:path w="1897379" h="396240">
                  <a:moveTo>
                    <a:pt x="1691995" y="0"/>
                  </a:moveTo>
                  <a:lnTo>
                    <a:pt x="204889" y="0"/>
                  </a:lnTo>
                  <a:lnTo>
                    <a:pt x="157909" y="5229"/>
                  </a:lnTo>
                  <a:lnTo>
                    <a:pt x="114784" y="20124"/>
                  </a:lnTo>
                  <a:lnTo>
                    <a:pt x="76741" y="43497"/>
                  </a:lnTo>
                  <a:lnTo>
                    <a:pt x="45011" y="74159"/>
                  </a:lnTo>
                  <a:lnTo>
                    <a:pt x="20825" y="110921"/>
                  </a:lnTo>
                  <a:lnTo>
                    <a:pt x="5411" y="152595"/>
                  </a:lnTo>
                  <a:lnTo>
                    <a:pt x="0" y="197993"/>
                  </a:lnTo>
                  <a:lnTo>
                    <a:pt x="5411" y="243395"/>
                  </a:lnTo>
                  <a:lnTo>
                    <a:pt x="20825" y="285072"/>
                  </a:lnTo>
                  <a:lnTo>
                    <a:pt x="45011" y="321837"/>
                  </a:lnTo>
                  <a:lnTo>
                    <a:pt x="76741" y="352500"/>
                  </a:lnTo>
                  <a:lnTo>
                    <a:pt x="114784" y="375873"/>
                  </a:lnTo>
                  <a:lnTo>
                    <a:pt x="157909" y="390769"/>
                  </a:lnTo>
                  <a:lnTo>
                    <a:pt x="204889" y="395998"/>
                  </a:lnTo>
                  <a:lnTo>
                    <a:pt x="1691995" y="395998"/>
                  </a:lnTo>
                  <a:lnTo>
                    <a:pt x="1738974" y="390769"/>
                  </a:lnTo>
                  <a:lnTo>
                    <a:pt x="1782100" y="375873"/>
                  </a:lnTo>
                  <a:lnTo>
                    <a:pt x="1820143" y="352500"/>
                  </a:lnTo>
                  <a:lnTo>
                    <a:pt x="1851872" y="321837"/>
                  </a:lnTo>
                  <a:lnTo>
                    <a:pt x="1876059" y="285072"/>
                  </a:lnTo>
                  <a:lnTo>
                    <a:pt x="1891473" y="243395"/>
                  </a:lnTo>
                  <a:lnTo>
                    <a:pt x="1896884" y="197993"/>
                  </a:lnTo>
                  <a:lnTo>
                    <a:pt x="1891473" y="152595"/>
                  </a:lnTo>
                  <a:lnTo>
                    <a:pt x="1876059" y="110921"/>
                  </a:lnTo>
                  <a:lnTo>
                    <a:pt x="1851872" y="74159"/>
                  </a:lnTo>
                  <a:lnTo>
                    <a:pt x="1820143" y="43497"/>
                  </a:lnTo>
                  <a:lnTo>
                    <a:pt x="1782100" y="20124"/>
                  </a:lnTo>
                  <a:lnTo>
                    <a:pt x="1738974" y="5229"/>
                  </a:lnTo>
                  <a:lnTo>
                    <a:pt x="16919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945842" y="601475"/>
            <a:ext cx="163766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</a:t>
            </a:r>
            <a:r>
              <a:rPr sz="1500" b="1" spc="229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1" spc="-10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1224013"/>
            <a:ext cx="7560309" cy="601345"/>
          </a:xfrm>
          <a:custGeom>
            <a:avLst/>
            <a:gdLst/>
            <a:ahLst/>
            <a:cxnLst/>
            <a:rect l="l" t="t" r="r" b="b"/>
            <a:pathLst>
              <a:path w="7560309" h="601344">
                <a:moveTo>
                  <a:pt x="7559992" y="0"/>
                </a:moveTo>
                <a:lnTo>
                  <a:pt x="0" y="0"/>
                </a:lnTo>
                <a:lnTo>
                  <a:pt x="0" y="601192"/>
                </a:lnTo>
                <a:lnTo>
                  <a:pt x="7559992" y="601192"/>
                </a:lnTo>
                <a:lnTo>
                  <a:pt x="755999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19299" y="1351505"/>
            <a:ext cx="1530151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</a:t>
            </a:r>
            <a:r>
              <a:rPr sz="1900" b="1" spc="1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Sheet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1998" y="540004"/>
            <a:ext cx="3522979" cy="396240"/>
          </a:xfrm>
          <a:custGeom>
            <a:avLst/>
            <a:gdLst/>
            <a:ahLst/>
            <a:cxnLst/>
            <a:rect l="l" t="t" r="r" b="b"/>
            <a:pathLst>
              <a:path w="3522979" h="396240">
                <a:moveTo>
                  <a:pt x="3318002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3318002" y="395998"/>
                </a:lnTo>
                <a:lnTo>
                  <a:pt x="3364981" y="390769"/>
                </a:lnTo>
                <a:lnTo>
                  <a:pt x="3408106" y="375873"/>
                </a:lnTo>
                <a:lnTo>
                  <a:pt x="3446149" y="352500"/>
                </a:lnTo>
                <a:lnTo>
                  <a:pt x="3477879" y="321837"/>
                </a:lnTo>
                <a:lnTo>
                  <a:pt x="3502065" y="285072"/>
                </a:lnTo>
                <a:lnTo>
                  <a:pt x="3517479" y="243395"/>
                </a:lnTo>
                <a:lnTo>
                  <a:pt x="3522891" y="197993"/>
                </a:lnTo>
                <a:lnTo>
                  <a:pt x="3517479" y="152595"/>
                </a:lnTo>
                <a:lnTo>
                  <a:pt x="3502065" y="110921"/>
                </a:lnTo>
                <a:lnTo>
                  <a:pt x="3477879" y="74159"/>
                </a:lnTo>
                <a:lnTo>
                  <a:pt x="3446149" y="43497"/>
                </a:lnTo>
                <a:lnTo>
                  <a:pt x="3408106" y="20124"/>
                </a:lnTo>
                <a:lnTo>
                  <a:pt x="3364981" y="5229"/>
                </a:lnTo>
                <a:lnTo>
                  <a:pt x="331800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74837" y="601475"/>
            <a:ext cx="3380139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 Circulation in Hong Kong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graphicFrame>
        <p:nvGraphicFramePr>
          <p:cNvPr id="13" name="object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844908"/>
              </p:ext>
            </p:extLst>
          </p:nvPr>
        </p:nvGraphicFramePr>
        <p:xfrm>
          <a:off x="427829" y="2005240"/>
          <a:ext cx="6692262" cy="46602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85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65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6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58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77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88645">
                <a:tc>
                  <a:txBody>
                    <a:bodyPr/>
                    <a:lstStyle/>
                    <a:p>
                      <a:pPr marL="369570" marR="242570" indent="-112395">
                        <a:lnSpc>
                          <a:spcPct val="102600"/>
                        </a:lnSpc>
                        <a:spcBef>
                          <a:spcPts val="650"/>
                        </a:spcBef>
                      </a:pPr>
                      <a:r>
                        <a:rPr sz="1260" b="1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</a:t>
                      </a:r>
                      <a:r>
                        <a:rPr lang="en-US" sz="1260" b="1" spc="155" baseline="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60" b="1" spc="-1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items </a:t>
                      </a:r>
                      <a:r>
                        <a:rPr sz="126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collated</a:t>
                      </a:r>
                      <a:endParaRPr sz="126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2550" marB="0"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marL="519430" marR="340995" indent="-167640">
                        <a:lnSpc>
                          <a:spcPct val="102600"/>
                        </a:lnSpc>
                        <a:spcBef>
                          <a:spcPts val="650"/>
                        </a:spcBef>
                      </a:pPr>
                      <a:r>
                        <a:rPr sz="126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Plastics </a:t>
                      </a:r>
                      <a:r>
                        <a:rPr sz="1260" b="1" spc="-2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(kg)</a:t>
                      </a:r>
                      <a:endParaRPr sz="126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25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marL="538480" marR="380365" indent="-146685">
                        <a:lnSpc>
                          <a:spcPct val="102600"/>
                        </a:lnSpc>
                        <a:spcBef>
                          <a:spcPts val="650"/>
                        </a:spcBef>
                      </a:pPr>
                      <a:r>
                        <a:rPr sz="126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Metals </a:t>
                      </a:r>
                      <a:r>
                        <a:rPr sz="1260" b="1" spc="-2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(kg)</a:t>
                      </a:r>
                      <a:endParaRPr sz="126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25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marL="519430" marR="420370" indent="-84455">
                        <a:lnSpc>
                          <a:spcPct val="102600"/>
                        </a:lnSpc>
                        <a:spcBef>
                          <a:spcPts val="650"/>
                        </a:spcBef>
                      </a:pPr>
                      <a:r>
                        <a:rPr sz="126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Paper </a:t>
                      </a:r>
                      <a:r>
                        <a:rPr sz="1260" b="1" spc="-2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(kg)</a:t>
                      </a:r>
                      <a:endParaRPr sz="126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25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marL="306070" marR="298450" indent="86995">
                        <a:lnSpc>
                          <a:spcPct val="102600"/>
                        </a:lnSpc>
                        <a:spcBef>
                          <a:spcPts val="650"/>
                        </a:spcBef>
                      </a:pPr>
                      <a:r>
                        <a:rPr sz="1260" b="1" spc="-1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Others</a:t>
                      </a:r>
                      <a:r>
                        <a:rPr lang="en-US" sz="1260" b="1" spc="-10" baseline="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60" b="1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(pcs</a:t>
                      </a:r>
                      <a:r>
                        <a:rPr sz="1260" b="1" spc="9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60" b="1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1260" b="1" spc="90" baseline="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260" b="1" spc="-25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kg</a:t>
                      </a:r>
                      <a:r>
                        <a:rPr sz="126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sz="126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2550" marB="0">
                    <a:lnL w="9525">
                      <a:solidFill>
                        <a:srgbClr val="FFFFFF"/>
                      </a:solidFill>
                      <a:prstDash val="solid"/>
                    </a:lnL>
                    <a:solidFill>
                      <a:srgbClr val="3777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05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Group</a:t>
                      </a:r>
                      <a:r>
                        <a:rPr sz="1050" b="1" spc="10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5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875" marB="0"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00B9B5"/>
                      </a:solidFill>
                      <a:prstDash val="solid"/>
                    </a:lnR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05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Group</a:t>
                      </a:r>
                      <a:r>
                        <a:rPr sz="1050" b="1" spc="10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5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875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00B9B5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05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Group</a:t>
                      </a:r>
                      <a:r>
                        <a:rPr sz="1050" b="1" spc="10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5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875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00B9B5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05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Group</a:t>
                      </a:r>
                      <a:r>
                        <a:rPr sz="1050" b="1" spc="10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5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875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00B9B5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050" b="1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Group</a:t>
                      </a:r>
                      <a:r>
                        <a:rPr sz="1050" b="1" spc="10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50" dirty="0">
                          <a:solidFill>
                            <a:srgbClr val="002F2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875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00B9B5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4154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26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sz="15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7480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3777BC"/>
                      </a:solidFill>
                      <a:prstDash val="solid"/>
                    </a:lnL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3777BC"/>
                      </a:solidFill>
                      <a:prstDash val="solid"/>
                    </a:lnL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3777BC"/>
                      </a:solidFill>
                      <a:prstDash val="solid"/>
                    </a:lnL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25805">
                <a:tc>
                  <a:txBody>
                    <a:bodyPr/>
                    <a:lstStyle/>
                    <a:p>
                      <a:pPr marL="393065" marR="317500" indent="-64769">
                        <a:lnSpc>
                          <a:spcPts val="1200"/>
                        </a:lnSpc>
                        <a:spcBef>
                          <a:spcPts val="1065"/>
                        </a:spcBef>
                      </a:pPr>
                      <a:r>
                        <a:rPr sz="105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Verification teacher’s signature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35255" marB="0"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3777BC"/>
                      </a:solidFill>
                      <a:prstDash val="solid"/>
                    </a:lnL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3777BC"/>
                      </a:solidFill>
                      <a:prstDash val="solid"/>
                    </a:lnL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3777BC"/>
                      </a:solidFill>
                      <a:prstDash val="solid"/>
                    </a:lnL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3967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999" y="661800"/>
            <a:ext cx="3220720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25"/>
              </a:lnSpc>
            </a:pPr>
            <a:r>
              <a:rPr sz="15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r>
              <a:rPr sz="1500" b="1" spc="1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Circulation</a:t>
            </a:r>
            <a:r>
              <a:rPr sz="1500" b="1" spc="19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500" b="1" spc="1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Hong</a:t>
            </a:r>
            <a:r>
              <a:rPr sz="1500" b="1" spc="19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1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12"/>
            <a:ext cx="7560309" cy="1224280"/>
            <a:chOff x="0" y="12"/>
            <a:chExt cx="7560309" cy="1224280"/>
          </a:xfrm>
        </p:grpSpPr>
        <p:sp>
          <p:nvSpPr>
            <p:cNvPr id="4" name="object 4"/>
            <p:cNvSpPr/>
            <p:nvPr/>
          </p:nvSpPr>
          <p:spPr>
            <a:xfrm>
              <a:off x="0" y="12"/>
              <a:ext cx="7560309" cy="1224280"/>
            </a:xfrm>
            <a:custGeom>
              <a:avLst/>
              <a:gdLst/>
              <a:ahLst/>
              <a:cxnLst/>
              <a:rect l="l" t="t" r="r" b="b"/>
              <a:pathLst>
                <a:path w="7560309" h="1224280">
                  <a:moveTo>
                    <a:pt x="7559992" y="0"/>
                  </a:moveTo>
                  <a:lnTo>
                    <a:pt x="0" y="0"/>
                  </a:lnTo>
                  <a:lnTo>
                    <a:pt x="0" y="1224000"/>
                  </a:lnTo>
                  <a:lnTo>
                    <a:pt x="7559992" y="1224000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819427" y="540010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40" h="396240">
                  <a:moveTo>
                    <a:pt x="198005" y="0"/>
                  </a:moveTo>
                  <a:lnTo>
                    <a:pt x="152607" y="5229"/>
                  </a:lnTo>
                  <a:lnTo>
                    <a:pt x="110931" y="20124"/>
                  </a:lnTo>
                  <a:lnTo>
                    <a:pt x="74166" y="43497"/>
                  </a:lnTo>
                  <a:lnTo>
                    <a:pt x="43502" y="74159"/>
                  </a:lnTo>
                  <a:lnTo>
                    <a:pt x="20127" y="110921"/>
                  </a:lnTo>
                  <a:lnTo>
                    <a:pt x="5229" y="152595"/>
                  </a:lnTo>
                  <a:lnTo>
                    <a:pt x="0" y="197993"/>
                  </a:lnTo>
                  <a:lnTo>
                    <a:pt x="5229" y="243395"/>
                  </a:lnTo>
                  <a:lnTo>
                    <a:pt x="20127" y="285072"/>
                  </a:lnTo>
                  <a:lnTo>
                    <a:pt x="43502" y="321837"/>
                  </a:lnTo>
                  <a:lnTo>
                    <a:pt x="74166" y="352500"/>
                  </a:lnTo>
                  <a:lnTo>
                    <a:pt x="110931" y="375873"/>
                  </a:lnTo>
                  <a:lnTo>
                    <a:pt x="152607" y="390769"/>
                  </a:lnTo>
                  <a:lnTo>
                    <a:pt x="198005" y="395998"/>
                  </a:lnTo>
                  <a:lnTo>
                    <a:pt x="243403" y="390769"/>
                  </a:lnTo>
                  <a:lnTo>
                    <a:pt x="285079" y="375873"/>
                  </a:lnTo>
                  <a:lnTo>
                    <a:pt x="321844" y="352500"/>
                  </a:lnTo>
                  <a:lnTo>
                    <a:pt x="352509" y="321837"/>
                  </a:lnTo>
                  <a:lnTo>
                    <a:pt x="375884" y="285072"/>
                  </a:lnTo>
                  <a:lnTo>
                    <a:pt x="390781" y="243395"/>
                  </a:lnTo>
                  <a:lnTo>
                    <a:pt x="396011" y="197993"/>
                  </a:lnTo>
                  <a:lnTo>
                    <a:pt x="390781" y="152595"/>
                  </a:lnTo>
                  <a:lnTo>
                    <a:pt x="375884" y="110921"/>
                  </a:lnTo>
                  <a:lnTo>
                    <a:pt x="352509" y="74159"/>
                  </a:lnTo>
                  <a:lnTo>
                    <a:pt x="321844" y="43497"/>
                  </a:lnTo>
                  <a:lnTo>
                    <a:pt x="285079" y="20124"/>
                  </a:lnTo>
                  <a:lnTo>
                    <a:pt x="243403" y="5229"/>
                  </a:lnTo>
                  <a:lnTo>
                    <a:pt x="1980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71884" y="629244"/>
              <a:ext cx="76923" cy="21451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814547" y="540004"/>
              <a:ext cx="1897380" cy="396240"/>
            </a:xfrm>
            <a:custGeom>
              <a:avLst/>
              <a:gdLst/>
              <a:ahLst/>
              <a:cxnLst/>
              <a:rect l="l" t="t" r="r" b="b"/>
              <a:pathLst>
                <a:path w="1897379" h="396240">
                  <a:moveTo>
                    <a:pt x="1691995" y="0"/>
                  </a:moveTo>
                  <a:lnTo>
                    <a:pt x="204889" y="0"/>
                  </a:lnTo>
                  <a:lnTo>
                    <a:pt x="157909" y="5229"/>
                  </a:lnTo>
                  <a:lnTo>
                    <a:pt x="114784" y="20124"/>
                  </a:lnTo>
                  <a:lnTo>
                    <a:pt x="76741" y="43497"/>
                  </a:lnTo>
                  <a:lnTo>
                    <a:pt x="45011" y="74159"/>
                  </a:lnTo>
                  <a:lnTo>
                    <a:pt x="20825" y="110921"/>
                  </a:lnTo>
                  <a:lnTo>
                    <a:pt x="5411" y="152595"/>
                  </a:lnTo>
                  <a:lnTo>
                    <a:pt x="0" y="197993"/>
                  </a:lnTo>
                  <a:lnTo>
                    <a:pt x="5411" y="243395"/>
                  </a:lnTo>
                  <a:lnTo>
                    <a:pt x="20825" y="285072"/>
                  </a:lnTo>
                  <a:lnTo>
                    <a:pt x="45011" y="321837"/>
                  </a:lnTo>
                  <a:lnTo>
                    <a:pt x="76741" y="352500"/>
                  </a:lnTo>
                  <a:lnTo>
                    <a:pt x="114784" y="375873"/>
                  </a:lnTo>
                  <a:lnTo>
                    <a:pt x="157909" y="390769"/>
                  </a:lnTo>
                  <a:lnTo>
                    <a:pt x="204889" y="395998"/>
                  </a:lnTo>
                  <a:lnTo>
                    <a:pt x="1691995" y="395998"/>
                  </a:lnTo>
                  <a:lnTo>
                    <a:pt x="1738974" y="390769"/>
                  </a:lnTo>
                  <a:lnTo>
                    <a:pt x="1782100" y="375873"/>
                  </a:lnTo>
                  <a:lnTo>
                    <a:pt x="1820143" y="352500"/>
                  </a:lnTo>
                  <a:lnTo>
                    <a:pt x="1851872" y="321837"/>
                  </a:lnTo>
                  <a:lnTo>
                    <a:pt x="1876059" y="285072"/>
                  </a:lnTo>
                  <a:lnTo>
                    <a:pt x="1891473" y="243395"/>
                  </a:lnTo>
                  <a:lnTo>
                    <a:pt x="1896884" y="197993"/>
                  </a:lnTo>
                  <a:lnTo>
                    <a:pt x="1891473" y="152595"/>
                  </a:lnTo>
                  <a:lnTo>
                    <a:pt x="1876059" y="110921"/>
                  </a:lnTo>
                  <a:lnTo>
                    <a:pt x="1851872" y="74159"/>
                  </a:lnTo>
                  <a:lnTo>
                    <a:pt x="1820143" y="43497"/>
                  </a:lnTo>
                  <a:lnTo>
                    <a:pt x="1782100" y="20124"/>
                  </a:lnTo>
                  <a:lnTo>
                    <a:pt x="1738974" y="5229"/>
                  </a:lnTo>
                  <a:lnTo>
                    <a:pt x="16919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945842" y="601475"/>
            <a:ext cx="163766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</a:t>
            </a:r>
            <a:r>
              <a:rPr sz="1450" b="1" spc="229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1224013"/>
            <a:ext cx="7560309" cy="601345"/>
          </a:xfrm>
          <a:custGeom>
            <a:avLst/>
            <a:gdLst/>
            <a:ahLst/>
            <a:cxnLst/>
            <a:rect l="l" t="t" r="r" b="b"/>
            <a:pathLst>
              <a:path w="7560309" h="601344">
                <a:moveTo>
                  <a:pt x="7559992" y="0"/>
                </a:moveTo>
                <a:lnTo>
                  <a:pt x="0" y="0"/>
                </a:lnTo>
                <a:lnTo>
                  <a:pt x="0" y="601192"/>
                </a:lnTo>
                <a:lnTo>
                  <a:pt x="7559992" y="601192"/>
                </a:lnTo>
                <a:lnTo>
                  <a:pt x="755999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9298" y="1351505"/>
            <a:ext cx="2215951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Marking</a:t>
            </a:r>
            <a:r>
              <a:rPr sz="1900" b="1" spc="28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Scheme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1998" y="540004"/>
            <a:ext cx="3522979" cy="396240"/>
          </a:xfrm>
          <a:custGeom>
            <a:avLst/>
            <a:gdLst/>
            <a:ahLst/>
            <a:cxnLst/>
            <a:rect l="l" t="t" r="r" b="b"/>
            <a:pathLst>
              <a:path w="3522979" h="396240">
                <a:moveTo>
                  <a:pt x="3318002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3318002" y="395998"/>
                </a:lnTo>
                <a:lnTo>
                  <a:pt x="3364981" y="390769"/>
                </a:lnTo>
                <a:lnTo>
                  <a:pt x="3408106" y="375873"/>
                </a:lnTo>
                <a:lnTo>
                  <a:pt x="3446149" y="352500"/>
                </a:lnTo>
                <a:lnTo>
                  <a:pt x="3477879" y="321837"/>
                </a:lnTo>
                <a:lnTo>
                  <a:pt x="3502065" y="285072"/>
                </a:lnTo>
                <a:lnTo>
                  <a:pt x="3517479" y="243395"/>
                </a:lnTo>
                <a:lnTo>
                  <a:pt x="3522891" y="197993"/>
                </a:lnTo>
                <a:lnTo>
                  <a:pt x="3517479" y="152595"/>
                </a:lnTo>
                <a:lnTo>
                  <a:pt x="3502065" y="110921"/>
                </a:lnTo>
                <a:lnTo>
                  <a:pt x="3477879" y="74159"/>
                </a:lnTo>
                <a:lnTo>
                  <a:pt x="3446149" y="43497"/>
                </a:lnTo>
                <a:lnTo>
                  <a:pt x="3408106" y="20124"/>
                </a:lnTo>
                <a:lnTo>
                  <a:pt x="3364981" y="5229"/>
                </a:lnTo>
                <a:lnTo>
                  <a:pt x="331800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4837" y="601475"/>
            <a:ext cx="3380139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 Circulation in Hong Kong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xfrm>
            <a:off x="7140242" y="10351894"/>
            <a:ext cx="207009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spc="-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8007073"/>
              </p:ext>
            </p:extLst>
          </p:nvPr>
        </p:nvGraphicFramePr>
        <p:xfrm>
          <a:off x="436797" y="2497126"/>
          <a:ext cx="6689085" cy="39579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30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8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85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85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5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85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57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718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74955" marR="120014" indent="-147320">
                        <a:lnSpc>
                          <a:spcPts val="1200"/>
                        </a:lnSpc>
                      </a:pPr>
                      <a:r>
                        <a:rPr sz="105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Assessment Criteria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620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5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Scoring</a:t>
                      </a:r>
                      <a:r>
                        <a:rPr sz="1050" b="1" spc="15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indicators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191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04775">
                        <a:lnSpc>
                          <a:spcPct val="100000"/>
                        </a:lnSpc>
                      </a:pPr>
                      <a:r>
                        <a:rPr sz="105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Score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239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6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620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953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953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953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953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953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239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5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0815" marR="160020" indent="8890" algn="just">
                        <a:lnSpc>
                          <a:spcPts val="1200"/>
                        </a:lnSpc>
                      </a:pPr>
                      <a:r>
                        <a:rPr sz="105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Amount</a:t>
                      </a:r>
                      <a:r>
                        <a:rPr sz="1050" b="1" spc="13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sz="105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used</a:t>
                      </a:r>
                      <a:r>
                        <a:rPr sz="1050" b="1" spc="1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items collected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160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71C3C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95885" algn="just">
                        <a:lnSpc>
                          <a:spcPct val="103200"/>
                        </a:lnSpc>
                        <a:spcBef>
                          <a:spcPts val="475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  <a:r>
                        <a:rPr sz="1050" spc="1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quantity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</a:t>
                      </a:r>
                      <a:r>
                        <a:rPr sz="1050" spc="114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wide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274955" algn="just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diversity</a:t>
                      </a:r>
                      <a:r>
                        <a:rPr sz="1050" spc="2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</a:t>
                      </a:r>
                      <a:r>
                        <a:rPr sz="1050" spc="1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items collected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032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1125"/>
                        </a:lnSpc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Relatively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90805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  <a:r>
                        <a:rPr sz="1050" spc="1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quantity, moderate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274955" algn="just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diversity</a:t>
                      </a:r>
                      <a:r>
                        <a:rPr sz="1050" spc="2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</a:t>
                      </a:r>
                      <a:r>
                        <a:rPr sz="1050" spc="1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items collected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1125"/>
                        </a:lnSpc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Moderate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quantity,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140335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relatively</a:t>
                      </a:r>
                      <a:r>
                        <a:rPr sz="1050" spc="2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diversity</a:t>
                      </a:r>
                      <a:r>
                        <a:rPr sz="1050" spc="2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274955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</a:t>
                      </a:r>
                      <a:r>
                        <a:rPr sz="1050" spc="1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items collected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 marR="107950" algn="just">
                        <a:lnSpc>
                          <a:spcPct val="103200"/>
                        </a:lnSpc>
                        <a:spcBef>
                          <a:spcPts val="1125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</a:t>
                      </a:r>
                      <a:r>
                        <a:rPr sz="1050" spc="6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quantity,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little</a:t>
                      </a:r>
                      <a:r>
                        <a:rPr sz="1050" spc="17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diversity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sz="1050" spc="6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</a:t>
                      </a:r>
                      <a:r>
                        <a:rPr sz="1050" spc="9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items collected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4287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103505">
                        <a:lnSpc>
                          <a:spcPct val="103200"/>
                        </a:lnSpc>
                        <a:spcBef>
                          <a:spcPts val="5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Minimal</a:t>
                      </a:r>
                      <a:r>
                        <a:rPr sz="1050" spc="13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</a:t>
                      </a:r>
                      <a:r>
                        <a:rPr sz="1050" spc="10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</a:t>
                      </a:r>
                      <a:r>
                        <a:rPr sz="1050" spc="1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items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collected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75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96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39700" marR="128905" algn="ctr">
                        <a:lnSpc>
                          <a:spcPts val="1200"/>
                        </a:lnSpc>
                      </a:pPr>
                      <a:r>
                        <a:rPr sz="105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Elaboration </a:t>
                      </a:r>
                      <a:r>
                        <a:rPr sz="105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1170"/>
                        </a:lnSpc>
                      </a:pPr>
                      <a:r>
                        <a:rPr sz="105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design</a:t>
                      </a:r>
                      <a:r>
                        <a:rPr sz="1050" b="1" spc="14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concept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71C3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53975">
                        <a:lnSpc>
                          <a:spcPct val="103200"/>
                        </a:lnSpc>
                        <a:spcBef>
                          <a:spcPts val="5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Clear,</a:t>
                      </a:r>
                      <a:r>
                        <a:rPr sz="1050" spc="10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creative design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99695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concept,</a:t>
                      </a:r>
                      <a:r>
                        <a:rPr sz="1050" spc="21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practicality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75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Generally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84455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clear,</a:t>
                      </a:r>
                      <a:r>
                        <a:rPr sz="1050" spc="10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creative design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concept,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80010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relatively</a:t>
                      </a:r>
                      <a:r>
                        <a:rPr sz="1050" spc="2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practicality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540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explanation,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ordinary</a:t>
                      </a:r>
                      <a:r>
                        <a:rPr sz="1050" spc="2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design concept,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practicality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540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1125"/>
                        </a:lnSpc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Unclear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173990">
                        <a:lnSpc>
                          <a:spcPct val="103200"/>
                        </a:lnSpc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explanation,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lack</a:t>
                      </a:r>
                      <a:r>
                        <a:rPr sz="1050" spc="114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creativity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sz="1050" spc="1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design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160020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concept,</a:t>
                      </a:r>
                      <a:r>
                        <a:rPr sz="1050" spc="21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practicality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>
                        <a:lnSpc>
                          <a:spcPct val="103200"/>
                        </a:lnSpc>
                        <a:spcBef>
                          <a:spcPts val="5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r>
                        <a:rPr sz="1050" spc="6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explanation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</a:t>
                      </a:r>
                      <a:r>
                        <a:rPr sz="1050" spc="4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insufficient explanation,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</a:t>
                      </a:r>
                      <a:r>
                        <a:rPr sz="1050" spc="9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practical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75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29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81280">
                        <a:lnSpc>
                          <a:spcPct val="100000"/>
                        </a:lnSpc>
                      </a:pPr>
                      <a:r>
                        <a:rPr sz="105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Visual</a:t>
                      </a:r>
                      <a:r>
                        <a:rPr sz="1050" b="1" spc="14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appeal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71C3C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9525">
                        <a:lnSpc>
                          <a:spcPct val="103200"/>
                        </a:lnSpc>
                        <a:spcBef>
                          <a:spcPts val="880"/>
                        </a:spcBef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</a:t>
                      </a:r>
                      <a:r>
                        <a:rPr sz="1050" spc="114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very</a:t>
                      </a:r>
                      <a:r>
                        <a:rPr sz="1050" spc="1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good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aesthetically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110489">
                        <a:lnSpc>
                          <a:spcPct val="1032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pleasing,</a:t>
                      </a:r>
                      <a:r>
                        <a:rPr sz="1050" spc="23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5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look</a:t>
                      </a:r>
                      <a:r>
                        <a:rPr sz="1050" spc="1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artistic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176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>
                        <a:lnSpc>
                          <a:spcPct val="100000"/>
                        </a:lnSpc>
                      </a:pP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</a:t>
                      </a:r>
                      <a:r>
                        <a:rPr sz="1050" spc="114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good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151765">
                        <a:lnSpc>
                          <a:spcPct val="103200"/>
                        </a:lnSpc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aesthetically pleasing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635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441325">
                        <a:lnSpc>
                          <a:spcPct val="103200"/>
                        </a:lnSpc>
                        <a:spcBef>
                          <a:spcPts val="5"/>
                        </a:spcBef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 design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3189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168275">
                        <a:lnSpc>
                          <a:spcPct val="103200"/>
                        </a:lnSpc>
                        <a:spcBef>
                          <a:spcPts val="5"/>
                        </a:spcBef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Monotonous design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3189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168910">
                        <a:lnSpc>
                          <a:spcPct val="103200"/>
                        </a:lnSpc>
                        <a:spcBef>
                          <a:spcPts val="5"/>
                        </a:spcBef>
                      </a:pP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Unattractive </a:t>
                      </a:r>
                      <a:r>
                        <a:rPr sz="105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</a:t>
                      </a:r>
                      <a:r>
                        <a:rPr sz="1050" spc="4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chaotic</a:t>
                      </a:r>
                      <a:endParaRPr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3189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 gridSpan="6">
                  <a:txBody>
                    <a:bodyPr/>
                    <a:lstStyle/>
                    <a:p>
                      <a:pPr marR="64135" algn="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5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r>
                        <a:rPr sz="1050" b="1" spc="-1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Score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0645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7869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2895" y="432004"/>
            <a:ext cx="1897380" cy="396240"/>
          </a:xfrm>
          <a:custGeom>
            <a:avLst/>
            <a:gdLst/>
            <a:ahLst/>
            <a:cxnLst/>
            <a:rect l="l" t="t" r="r" b="b"/>
            <a:pathLst>
              <a:path w="1897379" h="396240">
                <a:moveTo>
                  <a:pt x="1691995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1691995" y="395998"/>
                </a:lnTo>
                <a:lnTo>
                  <a:pt x="1738974" y="390769"/>
                </a:lnTo>
                <a:lnTo>
                  <a:pt x="1782100" y="375873"/>
                </a:lnTo>
                <a:lnTo>
                  <a:pt x="1820143" y="352500"/>
                </a:lnTo>
                <a:lnTo>
                  <a:pt x="1851872" y="321837"/>
                </a:lnTo>
                <a:lnTo>
                  <a:pt x="1876059" y="285072"/>
                </a:lnTo>
                <a:lnTo>
                  <a:pt x="1891473" y="243395"/>
                </a:lnTo>
                <a:lnTo>
                  <a:pt x="1896884" y="197993"/>
                </a:lnTo>
                <a:lnTo>
                  <a:pt x="1891473" y="152595"/>
                </a:lnTo>
                <a:lnTo>
                  <a:pt x="1876059" y="110921"/>
                </a:lnTo>
                <a:lnTo>
                  <a:pt x="1851872" y="74159"/>
                </a:lnTo>
                <a:lnTo>
                  <a:pt x="1820143" y="43497"/>
                </a:lnTo>
                <a:lnTo>
                  <a:pt x="1782100" y="20124"/>
                </a:lnTo>
                <a:lnTo>
                  <a:pt x="1738974" y="5229"/>
                </a:lnTo>
                <a:lnTo>
                  <a:pt x="1691995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94190" y="493476"/>
            <a:ext cx="163766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</a:t>
            </a:r>
            <a:r>
              <a:rPr sz="1450" b="1" spc="22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6700" y="997476"/>
            <a:ext cx="56769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0" dirty="0">
                <a:solidFill>
                  <a:srgbClr val="00B9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32003" y="936004"/>
            <a:ext cx="2277745" cy="396240"/>
            <a:chOff x="432003" y="936004"/>
            <a:chExt cx="2277745" cy="396240"/>
          </a:xfrm>
        </p:grpSpPr>
        <p:sp>
          <p:nvSpPr>
            <p:cNvPr id="6" name="object 6"/>
            <p:cNvSpPr/>
            <p:nvPr/>
          </p:nvSpPr>
          <p:spPr>
            <a:xfrm>
              <a:off x="441528" y="945529"/>
              <a:ext cx="2258695" cy="377190"/>
            </a:xfrm>
            <a:custGeom>
              <a:avLst/>
              <a:gdLst/>
              <a:ahLst/>
              <a:cxnLst/>
              <a:rect l="l" t="t" r="r" b="b"/>
              <a:pathLst>
                <a:path w="2258695" h="377190">
                  <a:moveTo>
                    <a:pt x="2063038" y="376948"/>
                  </a:moveTo>
                  <a:lnTo>
                    <a:pt x="2107778" y="371962"/>
                  </a:lnTo>
                  <a:lnTo>
                    <a:pt x="2148878" y="357763"/>
                  </a:lnTo>
                  <a:lnTo>
                    <a:pt x="2185155" y="335491"/>
                  </a:lnTo>
                  <a:lnTo>
                    <a:pt x="2215428" y="306286"/>
                  </a:lnTo>
                  <a:lnTo>
                    <a:pt x="2238515" y="271287"/>
                  </a:lnTo>
                  <a:lnTo>
                    <a:pt x="2253234" y="231635"/>
                  </a:lnTo>
                  <a:lnTo>
                    <a:pt x="2258402" y="188468"/>
                  </a:lnTo>
                  <a:lnTo>
                    <a:pt x="2253234" y="145305"/>
                  </a:lnTo>
                  <a:lnTo>
                    <a:pt x="2238515" y="105656"/>
                  </a:lnTo>
                  <a:lnTo>
                    <a:pt x="2215428" y="70659"/>
                  </a:lnTo>
                  <a:lnTo>
                    <a:pt x="2185155" y="41455"/>
                  </a:lnTo>
                  <a:lnTo>
                    <a:pt x="2148878" y="19184"/>
                  </a:lnTo>
                  <a:lnTo>
                    <a:pt x="2107778" y="4986"/>
                  </a:lnTo>
                  <a:lnTo>
                    <a:pt x="2063038" y="0"/>
                  </a:lnTo>
                  <a:lnTo>
                    <a:pt x="195364" y="0"/>
                  </a:lnTo>
                  <a:lnTo>
                    <a:pt x="150624" y="4986"/>
                  </a:lnTo>
                  <a:lnTo>
                    <a:pt x="109524" y="19184"/>
                  </a:lnTo>
                  <a:lnTo>
                    <a:pt x="73247" y="41455"/>
                  </a:lnTo>
                  <a:lnTo>
                    <a:pt x="42974" y="70659"/>
                  </a:lnTo>
                  <a:lnTo>
                    <a:pt x="19887" y="105656"/>
                  </a:lnTo>
                  <a:lnTo>
                    <a:pt x="5168" y="145305"/>
                  </a:lnTo>
                  <a:lnTo>
                    <a:pt x="0" y="188468"/>
                  </a:lnTo>
                  <a:lnTo>
                    <a:pt x="5168" y="231635"/>
                  </a:lnTo>
                  <a:lnTo>
                    <a:pt x="19887" y="271287"/>
                  </a:lnTo>
                  <a:lnTo>
                    <a:pt x="42974" y="306286"/>
                  </a:lnTo>
                  <a:lnTo>
                    <a:pt x="73247" y="335491"/>
                  </a:lnTo>
                  <a:lnTo>
                    <a:pt x="109524" y="357763"/>
                  </a:lnTo>
                  <a:lnTo>
                    <a:pt x="150624" y="371962"/>
                  </a:lnTo>
                  <a:lnTo>
                    <a:pt x="195364" y="376948"/>
                  </a:lnTo>
                  <a:lnTo>
                    <a:pt x="2063038" y="376948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282124" y="946799"/>
              <a:ext cx="0" cy="374650"/>
            </a:xfrm>
            <a:custGeom>
              <a:avLst/>
              <a:gdLst/>
              <a:ahLst/>
              <a:cxnLst/>
              <a:rect l="l" t="t" r="r" b="b"/>
              <a:pathLst>
                <a:path h="374650">
                  <a:moveTo>
                    <a:pt x="0" y="0"/>
                  </a:moveTo>
                  <a:lnTo>
                    <a:pt x="0" y="374396"/>
                  </a:lnTo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6067775" y="432010"/>
            <a:ext cx="396240" cy="396240"/>
            <a:chOff x="6067775" y="432010"/>
            <a:chExt cx="396240" cy="396240"/>
          </a:xfrm>
        </p:grpSpPr>
        <p:sp>
          <p:nvSpPr>
            <p:cNvPr id="9" name="object 9"/>
            <p:cNvSpPr/>
            <p:nvPr/>
          </p:nvSpPr>
          <p:spPr>
            <a:xfrm>
              <a:off x="6067775" y="432010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39" h="396240">
                  <a:moveTo>
                    <a:pt x="198005" y="0"/>
                  </a:moveTo>
                  <a:lnTo>
                    <a:pt x="152607" y="5229"/>
                  </a:lnTo>
                  <a:lnTo>
                    <a:pt x="110931" y="20124"/>
                  </a:lnTo>
                  <a:lnTo>
                    <a:pt x="74166" y="43497"/>
                  </a:lnTo>
                  <a:lnTo>
                    <a:pt x="43502" y="74159"/>
                  </a:lnTo>
                  <a:lnTo>
                    <a:pt x="20127" y="110921"/>
                  </a:lnTo>
                  <a:lnTo>
                    <a:pt x="5229" y="152595"/>
                  </a:lnTo>
                  <a:lnTo>
                    <a:pt x="0" y="197993"/>
                  </a:lnTo>
                  <a:lnTo>
                    <a:pt x="5229" y="243395"/>
                  </a:lnTo>
                  <a:lnTo>
                    <a:pt x="20127" y="285072"/>
                  </a:lnTo>
                  <a:lnTo>
                    <a:pt x="43502" y="321837"/>
                  </a:lnTo>
                  <a:lnTo>
                    <a:pt x="74166" y="352500"/>
                  </a:lnTo>
                  <a:lnTo>
                    <a:pt x="110931" y="375873"/>
                  </a:lnTo>
                  <a:lnTo>
                    <a:pt x="152607" y="390769"/>
                  </a:lnTo>
                  <a:lnTo>
                    <a:pt x="198005" y="395998"/>
                  </a:lnTo>
                  <a:lnTo>
                    <a:pt x="243403" y="390769"/>
                  </a:lnTo>
                  <a:lnTo>
                    <a:pt x="285079" y="375873"/>
                  </a:lnTo>
                  <a:lnTo>
                    <a:pt x="321844" y="352500"/>
                  </a:lnTo>
                  <a:lnTo>
                    <a:pt x="352509" y="321837"/>
                  </a:lnTo>
                  <a:lnTo>
                    <a:pt x="375884" y="285072"/>
                  </a:lnTo>
                  <a:lnTo>
                    <a:pt x="390781" y="243395"/>
                  </a:lnTo>
                  <a:lnTo>
                    <a:pt x="396011" y="197993"/>
                  </a:lnTo>
                  <a:lnTo>
                    <a:pt x="390781" y="152595"/>
                  </a:lnTo>
                  <a:lnTo>
                    <a:pt x="375884" y="110921"/>
                  </a:lnTo>
                  <a:lnTo>
                    <a:pt x="352509" y="74159"/>
                  </a:lnTo>
                  <a:lnTo>
                    <a:pt x="321844" y="43497"/>
                  </a:lnTo>
                  <a:lnTo>
                    <a:pt x="285079" y="20124"/>
                  </a:lnTo>
                  <a:lnTo>
                    <a:pt x="243403" y="5229"/>
                  </a:lnTo>
                  <a:lnTo>
                    <a:pt x="198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20232" y="521244"/>
              <a:ext cx="76923" cy="214515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431998" y="432004"/>
            <a:ext cx="3522979" cy="396240"/>
          </a:xfrm>
          <a:custGeom>
            <a:avLst/>
            <a:gdLst/>
            <a:ahLst/>
            <a:cxnLst/>
            <a:rect l="l" t="t" r="r" b="b"/>
            <a:pathLst>
              <a:path w="3522979" h="396240">
                <a:moveTo>
                  <a:pt x="3318002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3318002" y="395998"/>
                </a:lnTo>
                <a:lnTo>
                  <a:pt x="3364981" y="390769"/>
                </a:lnTo>
                <a:lnTo>
                  <a:pt x="3408106" y="375873"/>
                </a:lnTo>
                <a:lnTo>
                  <a:pt x="3446149" y="352500"/>
                </a:lnTo>
                <a:lnTo>
                  <a:pt x="3477879" y="321837"/>
                </a:lnTo>
                <a:lnTo>
                  <a:pt x="3502065" y="285072"/>
                </a:lnTo>
                <a:lnTo>
                  <a:pt x="3517479" y="243395"/>
                </a:lnTo>
                <a:lnTo>
                  <a:pt x="3522891" y="197993"/>
                </a:lnTo>
                <a:lnTo>
                  <a:pt x="3517479" y="152595"/>
                </a:lnTo>
                <a:lnTo>
                  <a:pt x="3502065" y="110921"/>
                </a:lnTo>
                <a:lnTo>
                  <a:pt x="3477879" y="74159"/>
                </a:lnTo>
                <a:lnTo>
                  <a:pt x="3446149" y="43497"/>
                </a:lnTo>
                <a:lnTo>
                  <a:pt x="3408106" y="20124"/>
                </a:lnTo>
                <a:lnTo>
                  <a:pt x="3364981" y="5229"/>
                </a:lnTo>
                <a:lnTo>
                  <a:pt x="331800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4838" y="493476"/>
            <a:ext cx="3359636" cy="235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 Circulation in Hong Kong</a:t>
            </a:r>
            <a:endParaRPr sz="1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31998" y="4419988"/>
            <a:ext cx="6696075" cy="1302385"/>
            <a:chOff x="431998" y="4419988"/>
            <a:chExt cx="6696075" cy="1302385"/>
          </a:xfrm>
        </p:grpSpPr>
        <p:sp>
          <p:nvSpPr>
            <p:cNvPr id="14" name="object 14"/>
            <p:cNvSpPr/>
            <p:nvPr/>
          </p:nvSpPr>
          <p:spPr>
            <a:xfrm>
              <a:off x="441528" y="4429513"/>
              <a:ext cx="1333500" cy="1283335"/>
            </a:xfrm>
            <a:custGeom>
              <a:avLst/>
              <a:gdLst/>
              <a:ahLst/>
              <a:cxnLst/>
              <a:rect l="l" t="t" r="r" b="b"/>
              <a:pathLst>
                <a:path w="1333500" h="1283335">
                  <a:moveTo>
                    <a:pt x="1333271" y="0"/>
                  </a:moveTo>
                  <a:lnTo>
                    <a:pt x="216001" y="0"/>
                  </a:lnTo>
                  <a:lnTo>
                    <a:pt x="166471" y="5704"/>
                  </a:lnTo>
                  <a:lnTo>
                    <a:pt x="121005" y="21955"/>
                  </a:lnTo>
                  <a:lnTo>
                    <a:pt x="80899" y="47454"/>
                  </a:lnTo>
                  <a:lnTo>
                    <a:pt x="47450" y="80904"/>
                  </a:lnTo>
                  <a:lnTo>
                    <a:pt x="21953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067333"/>
                  </a:lnTo>
                  <a:lnTo>
                    <a:pt x="5704" y="1116863"/>
                  </a:lnTo>
                  <a:lnTo>
                    <a:pt x="21953" y="1162329"/>
                  </a:lnTo>
                  <a:lnTo>
                    <a:pt x="47450" y="1202435"/>
                  </a:lnTo>
                  <a:lnTo>
                    <a:pt x="80899" y="1235884"/>
                  </a:lnTo>
                  <a:lnTo>
                    <a:pt x="121005" y="1261381"/>
                  </a:lnTo>
                  <a:lnTo>
                    <a:pt x="166471" y="1277630"/>
                  </a:lnTo>
                  <a:lnTo>
                    <a:pt x="216001" y="1283335"/>
                  </a:lnTo>
                  <a:lnTo>
                    <a:pt x="1333271" y="1283335"/>
                  </a:lnTo>
                  <a:lnTo>
                    <a:pt x="1333271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441528" y="4429513"/>
              <a:ext cx="1333500" cy="1283335"/>
            </a:xfrm>
            <a:custGeom>
              <a:avLst/>
              <a:gdLst/>
              <a:ahLst/>
              <a:cxnLst/>
              <a:rect l="l" t="t" r="r" b="b"/>
              <a:pathLst>
                <a:path w="1333500" h="1283335">
                  <a:moveTo>
                    <a:pt x="1333271" y="0"/>
                  </a:moveTo>
                  <a:lnTo>
                    <a:pt x="216001" y="0"/>
                  </a:lnTo>
                  <a:lnTo>
                    <a:pt x="166471" y="5704"/>
                  </a:lnTo>
                  <a:lnTo>
                    <a:pt x="121005" y="21955"/>
                  </a:lnTo>
                  <a:lnTo>
                    <a:pt x="80899" y="47454"/>
                  </a:lnTo>
                  <a:lnTo>
                    <a:pt x="47450" y="80904"/>
                  </a:lnTo>
                  <a:lnTo>
                    <a:pt x="21953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067333"/>
                  </a:lnTo>
                  <a:lnTo>
                    <a:pt x="5704" y="1116863"/>
                  </a:lnTo>
                  <a:lnTo>
                    <a:pt x="21953" y="1162329"/>
                  </a:lnTo>
                  <a:lnTo>
                    <a:pt x="47450" y="1202435"/>
                  </a:lnTo>
                  <a:lnTo>
                    <a:pt x="80899" y="1235884"/>
                  </a:lnTo>
                  <a:lnTo>
                    <a:pt x="121005" y="1261381"/>
                  </a:lnTo>
                  <a:lnTo>
                    <a:pt x="166471" y="1277630"/>
                  </a:lnTo>
                  <a:lnTo>
                    <a:pt x="216001" y="1283335"/>
                  </a:lnTo>
                  <a:lnTo>
                    <a:pt x="1333271" y="1283335"/>
                  </a:lnTo>
                  <a:lnTo>
                    <a:pt x="133327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441523" y="4429513"/>
              <a:ext cx="6677025" cy="1283335"/>
            </a:xfrm>
            <a:custGeom>
              <a:avLst/>
              <a:gdLst/>
              <a:ahLst/>
              <a:cxnLst/>
              <a:rect l="l" t="t" r="r" b="b"/>
              <a:pathLst>
                <a:path w="6677025" h="128333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067333"/>
                  </a:lnTo>
                  <a:lnTo>
                    <a:pt x="5704" y="1116863"/>
                  </a:lnTo>
                  <a:lnTo>
                    <a:pt x="21955" y="1162329"/>
                  </a:lnTo>
                  <a:lnTo>
                    <a:pt x="47454" y="1202435"/>
                  </a:lnTo>
                  <a:lnTo>
                    <a:pt x="80904" y="1235884"/>
                  </a:lnTo>
                  <a:lnTo>
                    <a:pt x="121011" y="1261381"/>
                  </a:lnTo>
                  <a:lnTo>
                    <a:pt x="166475" y="1277630"/>
                  </a:lnTo>
                  <a:lnTo>
                    <a:pt x="216001" y="1283335"/>
                  </a:lnTo>
                  <a:lnTo>
                    <a:pt x="6460947" y="1283335"/>
                  </a:lnTo>
                  <a:lnTo>
                    <a:pt x="6510477" y="1277630"/>
                  </a:lnTo>
                  <a:lnTo>
                    <a:pt x="6555943" y="1261381"/>
                  </a:lnTo>
                  <a:lnTo>
                    <a:pt x="6596049" y="1235884"/>
                  </a:lnTo>
                  <a:lnTo>
                    <a:pt x="6629498" y="1202435"/>
                  </a:lnTo>
                  <a:lnTo>
                    <a:pt x="6654995" y="1162329"/>
                  </a:lnTo>
                  <a:lnTo>
                    <a:pt x="6671244" y="1116863"/>
                  </a:lnTo>
                  <a:lnTo>
                    <a:pt x="6676948" y="1067333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431998" y="5902379"/>
            <a:ext cx="6696075" cy="1338580"/>
            <a:chOff x="431998" y="5902379"/>
            <a:chExt cx="6696075" cy="1338580"/>
          </a:xfrm>
        </p:grpSpPr>
        <p:sp>
          <p:nvSpPr>
            <p:cNvPr id="18" name="object 18"/>
            <p:cNvSpPr/>
            <p:nvPr/>
          </p:nvSpPr>
          <p:spPr>
            <a:xfrm>
              <a:off x="441528" y="5911904"/>
              <a:ext cx="1333500" cy="1319530"/>
            </a:xfrm>
            <a:custGeom>
              <a:avLst/>
              <a:gdLst/>
              <a:ahLst/>
              <a:cxnLst/>
              <a:rect l="l" t="t" r="r" b="b"/>
              <a:pathLst>
                <a:path w="1333500" h="1319529">
                  <a:moveTo>
                    <a:pt x="1333271" y="0"/>
                  </a:moveTo>
                  <a:lnTo>
                    <a:pt x="216001" y="0"/>
                  </a:lnTo>
                  <a:lnTo>
                    <a:pt x="166471" y="5704"/>
                  </a:lnTo>
                  <a:lnTo>
                    <a:pt x="121005" y="21955"/>
                  </a:lnTo>
                  <a:lnTo>
                    <a:pt x="80899" y="47454"/>
                  </a:lnTo>
                  <a:lnTo>
                    <a:pt x="47450" y="80904"/>
                  </a:lnTo>
                  <a:lnTo>
                    <a:pt x="21953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103337"/>
                  </a:lnTo>
                  <a:lnTo>
                    <a:pt x="5704" y="1152864"/>
                  </a:lnTo>
                  <a:lnTo>
                    <a:pt x="21953" y="1198328"/>
                  </a:lnTo>
                  <a:lnTo>
                    <a:pt x="47450" y="1238434"/>
                  </a:lnTo>
                  <a:lnTo>
                    <a:pt x="80899" y="1271885"/>
                  </a:lnTo>
                  <a:lnTo>
                    <a:pt x="121005" y="1297384"/>
                  </a:lnTo>
                  <a:lnTo>
                    <a:pt x="166471" y="1313634"/>
                  </a:lnTo>
                  <a:lnTo>
                    <a:pt x="216001" y="1319339"/>
                  </a:lnTo>
                  <a:lnTo>
                    <a:pt x="1333271" y="1319339"/>
                  </a:lnTo>
                  <a:lnTo>
                    <a:pt x="1333271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441528" y="5911904"/>
              <a:ext cx="1333500" cy="1319530"/>
            </a:xfrm>
            <a:custGeom>
              <a:avLst/>
              <a:gdLst/>
              <a:ahLst/>
              <a:cxnLst/>
              <a:rect l="l" t="t" r="r" b="b"/>
              <a:pathLst>
                <a:path w="1333500" h="1319529">
                  <a:moveTo>
                    <a:pt x="1333271" y="0"/>
                  </a:moveTo>
                  <a:lnTo>
                    <a:pt x="216001" y="0"/>
                  </a:lnTo>
                  <a:lnTo>
                    <a:pt x="166471" y="5704"/>
                  </a:lnTo>
                  <a:lnTo>
                    <a:pt x="121005" y="21955"/>
                  </a:lnTo>
                  <a:lnTo>
                    <a:pt x="80899" y="47454"/>
                  </a:lnTo>
                  <a:lnTo>
                    <a:pt x="47450" y="80904"/>
                  </a:lnTo>
                  <a:lnTo>
                    <a:pt x="21953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103337"/>
                  </a:lnTo>
                  <a:lnTo>
                    <a:pt x="5704" y="1152864"/>
                  </a:lnTo>
                  <a:lnTo>
                    <a:pt x="21953" y="1198328"/>
                  </a:lnTo>
                  <a:lnTo>
                    <a:pt x="47450" y="1238434"/>
                  </a:lnTo>
                  <a:lnTo>
                    <a:pt x="80899" y="1271885"/>
                  </a:lnTo>
                  <a:lnTo>
                    <a:pt x="121005" y="1297384"/>
                  </a:lnTo>
                  <a:lnTo>
                    <a:pt x="166471" y="1313634"/>
                  </a:lnTo>
                  <a:lnTo>
                    <a:pt x="216001" y="1319339"/>
                  </a:lnTo>
                  <a:lnTo>
                    <a:pt x="1333271" y="1319339"/>
                  </a:lnTo>
                  <a:lnTo>
                    <a:pt x="133327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41523" y="5911904"/>
              <a:ext cx="6677025" cy="1319530"/>
            </a:xfrm>
            <a:custGeom>
              <a:avLst/>
              <a:gdLst/>
              <a:ahLst/>
              <a:cxnLst/>
              <a:rect l="l" t="t" r="r" b="b"/>
              <a:pathLst>
                <a:path w="6677025" h="131952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103325"/>
                  </a:lnTo>
                  <a:lnTo>
                    <a:pt x="5704" y="1152856"/>
                  </a:lnTo>
                  <a:lnTo>
                    <a:pt x="21955" y="1198323"/>
                  </a:lnTo>
                  <a:lnTo>
                    <a:pt x="47454" y="1238432"/>
                  </a:lnTo>
                  <a:lnTo>
                    <a:pt x="80904" y="1271884"/>
                  </a:lnTo>
                  <a:lnTo>
                    <a:pt x="121011" y="1297383"/>
                  </a:lnTo>
                  <a:lnTo>
                    <a:pt x="166475" y="1313634"/>
                  </a:lnTo>
                  <a:lnTo>
                    <a:pt x="216001" y="1319339"/>
                  </a:lnTo>
                  <a:lnTo>
                    <a:pt x="6460947" y="1319339"/>
                  </a:lnTo>
                  <a:lnTo>
                    <a:pt x="6510477" y="1313634"/>
                  </a:lnTo>
                  <a:lnTo>
                    <a:pt x="6555943" y="1297383"/>
                  </a:lnTo>
                  <a:lnTo>
                    <a:pt x="6596049" y="1271884"/>
                  </a:lnTo>
                  <a:lnTo>
                    <a:pt x="6629498" y="1238432"/>
                  </a:lnTo>
                  <a:lnTo>
                    <a:pt x="6654995" y="1198323"/>
                  </a:lnTo>
                  <a:lnTo>
                    <a:pt x="6671244" y="1152856"/>
                  </a:lnTo>
                  <a:lnTo>
                    <a:pt x="6676948" y="1103325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1776933" y="5911270"/>
              <a:ext cx="0" cy="1320800"/>
            </a:xfrm>
            <a:custGeom>
              <a:avLst/>
              <a:gdLst/>
              <a:ahLst/>
              <a:cxnLst/>
              <a:rect l="l" t="t" r="r" b="b"/>
              <a:pathLst>
                <a:path h="1320800">
                  <a:moveTo>
                    <a:pt x="0" y="0"/>
                  </a:moveTo>
                  <a:lnTo>
                    <a:pt x="0" y="1320596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1967999" y="6240678"/>
              <a:ext cx="4980305" cy="0"/>
            </a:xfrm>
            <a:custGeom>
              <a:avLst/>
              <a:gdLst/>
              <a:ahLst/>
              <a:cxnLst/>
              <a:rect l="l" t="t" r="r" b="b"/>
              <a:pathLst>
                <a:path w="4980305">
                  <a:moveTo>
                    <a:pt x="0" y="0"/>
                  </a:moveTo>
                  <a:lnTo>
                    <a:pt x="498000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1967999" y="6574202"/>
              <a:ext cx="4980305" cy="0"/>
            </a:xfrm>
            <a:custGeom>
              <a:avLst/>
              <a:gdLst/>
              <a:ahLst/>
              <a:cxnLst/>
              <a:rect l="l" t="t" r="r" b="b"/>
              <a:pathLst>
                <a:path w="4980305">
                  <a:moveTo>
                    <a:pt x="0" y="0"/>
                  </a:moveTo>
                  <a:lnTo>
                    <a:pt x="498000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1967999" y="6907725"/>
              <a:ext cx="4980305" cy="0"/>
            </a:xfrm>
            <a:custGeom>
              <a:avLst/>
              <a:gdLst/>
              <a:ahLst/>
              <a:cxnLst/>
              <a:rect l="l" t="t" r="r" b="b"/>
              <a:pathLst>
                <a:path w="4980305">
                  <a:moveTo>
                    <a:pt x="0" y="0"/>
                  </a:moveTo>
                  <a:lnTo>
                    <a:pt x="498000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431998" y="8219149"/>
            <a:ext cx="6696075" cy="2058670"/>
            <a:chOff x="431998" y="8219149"/>
            <a:chExt cx="6696075" cy="2058670"/>
          </a:xfrm>
        </p:grpSpPr>
        <p:sp>
          <p:nvSpPr>
            <p:cNvPr id="26" name="object 26"/>
            <p:cNvSpPr/>
            <p:nvPr/>
          </p:nvSpPr>
          <p:spPr>
            <a:xfrm>
              <a:off x="1160995" y="8238914"/>
              <a:ext cx="5953125" cy="351155"/>
            </a:xfrm>
            <a:custGeom>
              <a:avLst/>
              <a:gdLst/>
              <a:ahLst/>
              <a:cxnLst/>
              <a:rect l="l" t="t" r="r" b="b"/>
              <a:pathLst>
                <a:path w="5953125" h="351154">
                  <a:moveTo>
                    <a:pt x="5772607" y="0"/>
                  </a:moveTo>
                  <a:lnTo>
                    <a:pt x="952" y="0"/>
                  </a:lnTo>
                  <a:lnTo>
                    <a:pt x="0" y="952"/>
                  </a:lnTo>
                  <a:lnTo>
                    <a:pt x="0" y="351040"/>
                  </a:lnTo>
                  <a:lnTo>
                    <a:pt x="5952604" y="351040"/>
                  </a:lnTo>
                  <a:lnTo>
                    <a:pt x="5952604" y="180035"/>
                  </a:lnTo>
                  <a:lnTo>
                    <a:pt x="5946174" y="132179"/>
                  </a:lnTo>
                  <a:lnTo>
                    <a:pt x="5928027" y="89174"/>
                  </a:lnTo>
                  <a:lnTo>
                    <a:pt x="5899881" y="52736"/>
                  </a:lnTo>
                  <a:lnTo>
                    <a:pt x="5863452" y="24583"/>
                  </a:lnTo>
                  <a:lnTo>
                    <a:pt x="5820455" y="6432"/>
                  </a:lnTo>
                  <a:lnTo>
                    <a:pt x="5772607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441528" y="8228674"/>
              <a:ext cx="1333500" cy="2039620"/>
            </a:xfrm>
            <a:custGeom>
              <a:avLst/>
              <a:gdLst/>
              <a:ahLst/>
              <a:cxnLst/>
              <a:rect l="l" t="t" r="r" b="b"/>
              <a:pathLst>
                <a:path w="1333500" h="2039620">
                  <a:moveTo>
                    <a:pt x="1333271" y="0"/>
                  </a:moveTo>
                  <a:lnTo>
                    <a:pt x="216001" y="0"/>
                  </a:lnTo>
                  <a:lnTo>
                    <a:pt x="166471" y="5704"/>
                  </a:lnTo>
                  <a:lnTo>
                    <a:pt x="121005" y="21955"/>
                  </a:lnTo>
                  <a:lnTo>
                    <a:pt x="80899" y="47454"/>
                  </a:lnTo>
                  <a:lnTo>
                    <a:pt x="47450" y="80904"/>
                  </a:lnTo>
                  <a:lnTo>
                    <a:pt x="21953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823339"/>
                  </a:lnTo>
                  <a:lnTo>
                    <a:pt x="5704" y="1872865"/>
                  </a:lnTo>
                  <a:lnTo>
                    <a:pt x="21953" y="1918329"/>
                  </a:lnTo>
                  <a:lnTo>
                    <a:pt x="47450" y="1958435"/>
                  </a:lnTo>
                  <a:lnTo>
                    <a:pt x="80899" y="1991886"/>
                  </a:lnTo>
                  <a:lnTo>
                    <a:pt x="121005" y="2017385"/>
                  </a:lnTo>
                  <a:lnTo>
                    <a:pt x="166471" y="2033635"/>
                  </a:lnTo>
                  <a:lnTo>
                    <a:pt x="216001" y="2039340"/>
                  </a:lnTo>
                  <a:lnTo>
                    <a:pt x="1333271" y="2039340"/>
                  </a:lnTo>
                  <a:lnTo>
                    <a:pt x="1333271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441528" y="8228674"/>
              <a:ext cx="1333500" cy="2039620"/>
            </a:xfrm>
            <a:custGeom>
              <a:avLst/>
              <a:gdLst/>
              <a:ahLst/>
              <a:cxnLst/>
              <a:rect l="l" t="t" r="r" b="b"/>
              <a:pathLst>
                <a:path w="1333500" h="2039620">
                  <a:moveTo>
                    <a:pt x="1333271" y="0"/>
                  </a:moveTo>
                  <a:lnTo>
                    <a:pt x="216001" y="0"/>
                  </a:lnTo>
                  <a:lnTo>
                    <a:pt x="166471" y="5704"/>
                  </a:lnTo>
                  <a:lnTo>
                    <a:pt x="121005" y="21955"/>
                  </a:lnTo>
                  <a:lnTo>
                    <a:pt x="80899" y="47454"/>
                  </a:lnTo>
                  <a:lnTo>
                    <a:pt x="47450" y="80904"/>
                  </a:lnTo>
                  <a:lnTo>
                    <a:pt x="21953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823339"/>
                  </a:lnTo>
                  <a:lnTo>
                    <a:pt x="5704" y="1872865"/>
                  </a:lnTo>
                  <a:lnTo>
                    <a:pt x="21953" y="1918329"/>
                  </a:lnTo>
                  <a:lnTo>
                    <a:pt x="47450" y="1958435"/>
                  </a:lnTo>
                  <a:lnTo>
                    <a:pt x="80899" y="1991886"/>
                  </a:lnTo>
                  <a:lnTo>
                    <a:pt x="121005" y="2017385"/>
                  </a:lnTo>
                  <a:lnTo>
                    <a:pt x="166471" y="2033635"/>
                  </a:lnTo>
                  <a:lnTo>
                    <a:pt x="216001" y="2039340"/>
                  </a:lnTo>
                  <a:lnTo>
                    <a:pt x="1333271" y="2039340"/>
                  </a:lnTo>
                  <a:lnTo>
                    <a:pt x="1333271" y="0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441523" y="8228680"/>
              <a:ext cx="6677025" cy="2039620"/>
            </a:xfrm>
            <a:custGeom>
              <a:avLst/>
              <a:gdLst/>
              <a:ahLst/>
              <a:cxnLst/>
              <a:rect l="l" t="t" r="r" b="b"/>
              <a:pathLst>
                <a:path w="6677025" h="203962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823339"/>
                  </a:lnTo>
                  <a:lnTo>
                    <a:pt x="5704" y="1872865"/>
                  </a:lnTo>
                  <a:lnTo>
                    <a:pt x="21955" y="1918329"/>
                  </a:lnTo>
                  <a:lnTo>
                    <a:pt x="47454" y="1958435"/>
                  </a:lnTo>
                  <a:lnTo>
                    <a:pt x="80904" y="1991886"/>
                  </a:lnTo>
                  <a:lnTo>
                    <a:pt x="121011" y="2017385"/>
                  </a:lnTo>
                  <a:lnTo>
                    <a:pt x="166475" y="2033635"/>
                  </a:lnTo>
                  <a:lnTo>
                    <a:pt x="216001" y="2039340"/>
                  </a:lnTo>
                  <a:lnTo>
                    <a:pt x="6460947" y="2039340"/>
                  </a:lnTo>
                  <a:lnTo>
                    <a:pt x="6510477" y="2033635"/>
                  </a:lnTo>
                  <a:lnTo>
                    <a:pt x="6555943" y="2017385"/>
                  </a:lnTo>
                  <a:lnTo>
                    <a:pt x="6596049" y="1991886"/>
                  </a:lnTo>
                  <a:lnTo>
                    <a:pt x="6629498" y="1958435"/>
                  </a:lnTo>
                  <a:lnTo>
                    <a:pt x="6654995" y="1918329"/>
                  </a:lnTo>
                  <a:lnTo>
                    <a:pt x="6671244" y="1872865"/>
                  </a:lnTo>
                  <a:lnTo>
                    <a:pt x="6676948" y="1823339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1776933" y="8228044"/>
              <a:ext cx="0" cy="2040889"/>
            </a:xfrm>
            <a:custGeom>
              <a:avLst/>
              <a:gdLst/>
              <a:ahLst/>
              <a:cxnLst/>
              <a:rect l="l" t="t" r="r" b="b"/>
              <a:pathLst>
                <a:path h="2040890">
                  <a:moveTo>
                    <a:pt x="0" y="0"/>
                  </a:moveTo>
                  <a:lnTo>
                    <a:pt x="0" y="2040597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4455021" y="8228044"/>
              <a:ext cx="0" cy="2036445"/>
            </a:xfrm>
            <a:custGeom>
              <a:avLst/>
              <a:gdLst/>
              <a:ahLst/>
              <a:cxnLst/>
              <a:rect l="l" t="t" r="r" b="b"/>
              <a:pathLst>
                <a:path h="2036445">
                  <a:moveTo>
                    <a:pt x="0" y="0"/>
                  </a:moveTo>
                  <a:lnTo>
                    <a:pt x="0" y="2035911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431999" y="8588690"/>
              <a:ext cx="6696075" cy="0"/>
            </a:xfrm>
            <a:custGeom>
              <a:avLst/>
              <a:gdLst/>
              <a:ahLst/>
              <a:cxnLst/>
              <a:rect l="l" t="t" r="r" b="b"/>
              <a:pathLst>
                <a:path w="6696075">
                  <a:moveTo>
                    <a:pt x="0" y="0"/>
                  </a:moveTo>
                  <a:lnTo>
                    <a:pt x="6695998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431999" y="8922213"/>
              <a:ext cx="6696075" cy="0"/>
            </a:xfrm>
            <a:custGeom>
              <a:avLst/>
              <a:gdLst/>
              <a:ahLst/>
              <a:cxnLst/>
              <a:rect l="l" t="t" r="r" b="b"/>
              <a:pathLst>
                <a:path w="6696075">
                  <a:moveTo>
                    <a:pt x="0" y="0"/>
                  </a:moveTo>
                  <a:lnTo>
                    <a:pt x="6695998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431999" y="9255737"/>
              <a:ext cx="6696075" cy="0"/>
            </a:xfrm>
            <a:custGeom>
              <a:avLst/>
              <a:gdLst/>
              <a:ahLst/>
              <a:cxnLst/>
              <a:rect l="l" t="t" r="r" b="b"/>
              <a:pathLst>
                <a:path w="6696075">
                  <a:moveTo>
                    <a:pt x="0" y="0"/>
                  </a:moveTo>
                  <a:lnTo>
                    <a:pt x="6695998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431999" y="9589261"/>
              <a:ext cx="6696075" cy="0"/>
            </a:xfrm>
            <a:custGeom>
              <a:avLst/>
              <a:gdLst/>
              <a:ahLst/>
              <a:cxnLst/>
              <a:rect l="l" t="t" r="r" b="b"/>
              <a:pathLst>
                <a:path w="6696075">
                  <a:moveTo>
                    <a:pt x="0" y="0"/>
                  </a:moveTo>
                  <a:lnTo>
                    <a:pt x="6695998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431999" y="9922784"/>
              <a:ext cx="6696075" cy="0"/>
            </a:xfrm>
            <a:custGeom>
              <a:avLst/>
              <a:gdLst/>
              <a:ahLst/>
              <a:cxnLst/>
              <a:rect l="l" t="t" r="r" b="b"/>
              <a:pathLst>
                <a:path w="6696075">
                  <a:moveTo>
                    <a:pt x="0" y="0"/>
                  </a:moveTo>
                  <a:lnTo>
                    <a:pt x="6695998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3555008" y="8228044"/>
              <a:ext cx="0" cy="2036445"/>
            </a:xfrm>
            <a:custGeom>
              <a:avLst/>
              <a:gdLst/>
              <a:ahLst/>
              <a:cxnLst/>
              <a:rect l="l" t="t" r="r" b="b"/>
              <a:pathLst>
                <a:path h="2036445">
                  <a:moveTo>
                    <a:pt x="0" y="0"/>
                  </a:moveTo>
                  <a:lnTo>
                    <a:pt x="0" y="2035911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6218485" y="8228044"/>
              <a:ext cx="0" cy="2036445"/>
            </a:xfrm>
            <a:custGeom>
              <a:avLst/>
              <a:gdLst/>
              <a:ahLst/>
              <a:cxnLst/>
              <a:rect l="l" t="t" r="r" b="b"/>
              <a:pathLst>
                <a:path h="2036445">
                  <a:moveTo>
                    <a:pt x="0" y="0"/>
                  </a:moveTo>
                  <a:lnTo>
                    <a:pt x="0" y="2035911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431998" y="2541597"/>
            <a:ext cx="6696075" cy="1698625"/>
            <a:chOff x="431998" y="2541597"/>
            <a:chExt cx="6696075" cy="1698625"/>
          </a:xfrm>
        </p:grpSpPr>
        <p:sp>
          <p:nvSpPr>
            <p:cNvPr id="40" name="object 40"/>
            <p:cNvSpPr/>
            <p:nvPr/>
          </p:nvSpPr>
          <p:spPr>
            <a:xfrm>
              <a:off x="1160995" y="2561419"/>
              <a:ext cx="5953125" cy="351155"/>
            </a:xfrm>
            <a:custGeom>
              <a:avLst/>
              <a:gdLst/>
              <a:ahLst/>
              <a:cxnLst/>
              <a:rect l="l" t="t" r="r" b="b"/>
              <a:pathLst>
                <a:path w="5953125" h="351155">
                  <a:moveTo>
                    <a:pt x="5772607" y="0"/>
                  </a:moveTo>
                  <a:lnTo>
                    <a:pt x="952" y="0"/>
                  </a:lnTo>
                  <a:lnTo>
                    <a:pt x="0" y="952"/>
                  </a:lnTo>
                  <a:lnTo>
                    <a:pt x="0" y="350989"/>
                  </a:lnTo>
                  <a:lnTo>
                    <a:pt x="5952604" y="350989"/>
                  </a:lnTo>
                  <a:lnTo>
                    <a:pt x="5952604" y="179984"/>
                  </a:lnTo>
                  <a:lnTo>
                    <a:pt x="5946174" y="132132"/>
                  </a:lnTo>
                  <a:lnTo>
                    <a:pt x="5928027" y="89137"/>
                  </a:lnTo>
                  <a:lnTo>
                    <a:pt x="5899881" y="52711"/>
                  </a:lnTo>
                  <a:lnTo>
                    <a:pt x="5863452" y="24570"/>
                  </a:lnTo>
                  <a:lnTo>
                    <a:pt x="5820455" y="6428"/>
                  </a:lnTo>
                  <a:lnTo>
                    <a:pt x="5772607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441528" y="2551129"/>
              <a:ext cx="1333500" cy="1679575"/>
            </a:xfrm>
            <a:custGeom>
              <a:avLst/>
              <a:gdLst/>
              <a:ahLst/>
              <a:cxnLst/>
              <a:rect l="l" t="t" r="r" b="b"/>
              <a:pathLst>
                <a:path w="1333500" h="1679575">
                  <a:moveTo>
                    <a:pt x="1333271" y="0"/>
                  </a:moveTo>
                  <a:lnTo>
                    <a:pt x="216001" y="0"/>
                  </a:lnTo>
                  <a:lnTo>
                    <a:pt x="166471" y="5704"/>
                  </a:lnTo>
                  <a:lnTo>
                    <a:pt x="121005" y="21955"/>
                  </a:lnTo>
                  <a:lnTo>
                    <a:pt x="80899" y="47454"/>
                  </a:lnTo>
                  <a:lnTo>
                    <a:pt x="47450" y="80904"/>
                  </a:lnTo>
                  <a:lnTo>
                    <a:pt x="21953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463332"/>
                  </a:lnTo>
                  <a:lnTo>
                    <a:pt x="5704" y="1512862"/>
                  </a:lnTo>
                  <a:lnTo>
                    <a:pt x="21953" y="1558328"/>
                  </a:lnTo>
                  <a:lnTo>
                    <a:pt x="47450" y="1598434"/>
                  </a:lnTo>
                  <a:lnTo>
                    <a:pt x="80899" y="1631883"/>
                  </a:lnTo>
                  <a:lnTo>
                    <a:pt x="121005" y="1657380"/>
                  </a:lnTo>
                  <a:lnTo>
                    <a:pt x="166471" y="1673629"/>
                  </a:lnTo>
                  <a:lnTo>
                    <a:pt x="216001" y="1679333"/>
                  </a:lnTo>
                  <a:lnTo>
                    <a:pt x="1333271" y="1679333"/>
                  </a:lnTo>
                  <a:lnTo>
                    <a:pt x="1333271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441528" y="2551129"/>
              <a:ext cx="1333500" cy="1679575"/>
            </a:xfrm>
            <a:custGeom>
              <a:avLst/>
              <a:gdLst/>
              <a:ahLst/>
              <a:cxnLst/>
              <a:rect l="l" t="t" r="r" b="b"/>
              <a:pathLst>
                <a:path w="1333500" h="1679575">
                  <a:moveTo>
                    <a:pt x="1333271" y="0"/>
                  </a:moveTo>
                  <a:lnTo>
                    <a:pt x="216001" y="0"/>
                  </a:lnTo>
                  <a:lnTo>
                    <a:pt x="166471" y="5704"/>
                  </a:lnTo>
                  <a:lnTo>
                    <a:pt x="121005" y="21955"/>
                  </a:lnTo>
                  <a:lnTo>
                    <a:pt x="80899" y="47454"/>
                  </a:lnTo>
                  <a:lnTo>
                    <a:pt x="47450" y="80904"/>
                  </a:lnTo>
                  <a:lnTo>
                    <a:pt x="21953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463332"/>
                  </a:lnTo>
                  <a:lnTo>
                    <a:pt x="5704" y="1512862"/>
                  </a:lnTo>
                  <a:lnTo>
                    <a:pt x="21953" y="1558328"/>
                  </a:lnTo>
                  <a:lnTo>
                    <a:pt x="47450" y="1598434"/>
                  </a:lnTo>
                  <a:lnTo>
                    <a:pt x="80899" y="1631883"/>
                  </a:lnTo>
                  <a:lnTo>
                    <a:pt x="121005" y="1657380"/>
                  </a:lnTo>
                  <a:lnTo>
                    <a:pt x="166471" y="1673629"/>
                  </a:lnTo>
                  <a:lnTo>
                    <a:pt x="216001" y="1679333"/>
                  </a:lnTo>
                  <a:lnTo>
                    <a:pt x="1333271" y="1679333"/>
                  </a:lnTo>
                  <a:lnTo>
                    <a:pt x="133327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441523" y="2551122"/>
              <a:ext cx="6677025" cy="1679575"/>
            </a:xfrm>
            <a:custGeom>
              <a:avLst/>
              <a:gdLst/>
              <a:ahLst/>
              <a:cxnLst/>
              <a:rect l="l" t="t" r="r" b="b"/>
              <a:pathLst>
                <a:path w="6677025" h="167957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463344"/>
                  </a:lnTo>
                  <a:lnTo>
                    <a:pt x="5704" y="1512870"/>
                  </a:lnTo>
                  <a:lnTo>
                    <a:pt x="21955" y="1558332"/>
                  </a:lnTo>
                  <a:lnTo>
                    <a:pt x="47454" y="1598436"/>
                  </a:lnTo>
                  <a:lnTo>
                    <a:pt x="80904" y="1631884"/>
                  </a:lnTo>
                  <a:lnTo>
                    <a:pt x="121011" y="1657380"/>
                  </a:lnTo>
                  <a:lnTo>
                    <a:pt x="166475" y="1673629"/>
                  </a:lnTo>
                  <a:lnTo>
                    <a:pt x="216001" y="1679333"/>
                  </a:lnTo>
                  <a:lnTo>
                    <a:pt x="6460947" y="1679333"/>
                  </a:lnTo>
                  <a:lnTo>
                    <a:pt x="6510477" y="1673629"/>
                  </a:lnTo>
                  <a:lnTo>
                    <a:pt x="6555943" y="1657380"/>
                  </a:lnTo>
                  <a:lnTo>
                    <a:pt x="6596049" y="1631884"/>
                  </a:lnTo>
                  <a:lnTo>
                    <a:pt x="6629498" y="1598436"/>
                  </a:lnTo>
                  <a:lnTo>
                    <a:pt x="6654995" y="1558332"/>
                  </a:lnTo>
                  <a:lnTo>
                    <a:pt x="6671244" y="1512870"/>
                  </a:lnTo>
                  <a:lnTo>
                    <a:pt x="6676948" y="1463344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44" name="object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597215"/>
              </p:ext>
            </p:extLst>
          </p:nvPr>
        </p:nvGraphicFramePr>
        <p:xfrm>
          <a:off x="431999" y="2550496"/>
          <a:ext cx="6695439" cy="16795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4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97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33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93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00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769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1050" b="1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</a:t>
                      </a:r>
                      <a:r>
                        <a:rPr sz="1050" b="1" spc="1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item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3345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1050" b="1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Quantity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334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19050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1050" b="1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</a:t>
                      </a:r>
                      <a:r>
                        <a:rPr sz="1050" b="1" spc="1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050" b="1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item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3345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685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1050" b="1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Quantity</a:t>
                      </a:r>
                      <a:endParaRPr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93345" marB="0">
                    <a:lnL w="9525">
                      <a:solidFill>
                        <a:srgbClr val="72CBC9"/>
                      </a:solidFill>
                      <a:prstDash val="solid"/>
                    </a:lnL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11430" algn="ctr">
                        <a:lnSpc>
                          <a:spcPts val="1065"/>
                        </a:lnSpc>
                      </a:pPr>
                      <a:r>
                        <a:rPr sz="1300" b="1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List</a:t>
                      </a:r>
                      <a:r>
                        <a:rPr sz="1300" b="1" spc="10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300" b="1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sz="1300" b="1" spc="7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300" b="1" spc="-2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</a:t>
                      </a:r>
                      <a:endParaRPr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1430" algn="ctr">
                        <a:lnSpc>
                          <a:spcPts val="1420"/>
                        </a:lnSpc>
                        <a:spcBef>
                          <a:spcPts val="40"/>
                        </a:spcBef>
                      </a:pPr>
                      <a:r>
                        <a:rPr sz="1300" b="1" spc="-10" dirty="0">
                          <a:solidFill>
                            <a:srgbClr val="32303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items</a:t>
                      </a:r>
                      <a:endParaRPr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4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5" name="object 45"/>
          <p:cNvSpPr txBox="1"/>
          <p:nvPr/>
        </p:nvSpPr>
        <p:spPr>
          <a:xfrm>
            <a:off x="2519019" y="8310224"/>
            <a:ext cx="29337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spc="-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706469" y="8310224"/>
            <a:ext cx="60071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Quantity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352470" y="8310224"/>
            <a:ext cx="60071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Quantity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194269" y="8310224"/>
            <a:ext cx="29337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spc="-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63766" y="4747966"/>
            <a:ext cx="1092200" cy="82599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065" marR="5080" algn="ctr">
              <a:lnSpc>
                <a:spcPct val="102600"/>
              </a:lnSpc>
              <a:spcBef>
                <a:spcPts val="60"/>
              </a:spcBef>
            </a:pP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Illustration</a:t>
            </a:r>
            <a:r>
              <a:rPr sz="1300" b="1" spc="3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sz="13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transformed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" algn="ctr">
              <a:lnSpc>
                <a:spcPct val="100000"/>
              </a:lnSpc>
              <a:spcBef>
                <a:spcPts val="40"/>
              </a:spcBef>
            </a:pPr>
            <a:r>
              <a:rPr sz="13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20586" y="6248354"/>
            <a:ext cx="1216116" cy="6129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10" algn="ctr">
              <a:lnSpc>
                <a:spcPct val="100000"/>
              </a:lnSpc>
              <a:spcBef>
                <a:spcPts val="40"/>
              </a:spcBef>
            </a:pPr>
            <a:r>
              <a:rPr sz="13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(50-100</a:t>
            </a:r>
            <a:r>
              <a:rPr sz="1300" b="1" spc="17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words)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431998" y="7420760"/>
            <a:ext cx="6696075" cy="618490"/>
            <a:chOff x="431998" y="7420760"/>
            <a:chExt cx="6696075" cy="618490"/>
          </a:xfrm>
        </p:grpSpPr>
        <p:sp>
          <p:nvSpPr>
            <p:cNvPr id="52" name="object 52"/>
            <p:cNvSpPr/>
            <p:nvPr/>
          </p:nvSpPr>
          <p:spPr>
            <a:xfrm>
              <a:off x="441528" y="7430285"/>
              <a:ext cx="1333500" cy="599440"/>
            </a:xfrm>
            <a:custGeom>
              <a:avLst/>
              <a:gdLst/>
              <a:ahLst/>
              <a:cxnLst/>
              <a:rect l="l" t="t" r="r" b="b"/>
              <a:pathLst>
                <a:path w="1333500" h="599440">
                  <a:moveTo>
                    <a:pt x="1333271" y="0"/>
                  </a:moveTo>
                  <a:lnTo>
                    <a:pt x="216001" y="0"/>
                  </a:lnTo>
                  <a:lnTo>
                    <a:pt x="166471" y="5704"/>
                  </a:lnTo>
                  <a:lnTo>
                    <a:pt x="121005" y="21955"/>
                  </a:lnTo>
                  <a:lnTo>
                    <a:pt x="80899" y="47454"/>
                  </a:lnTo>
                  <a:lnTo>
                    <a:pt x="47450" y="80904"/>
                  </a:lnTo>
                  <a:lnTo>
                    <a:pt x="21953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83336"/>
                  </a:lnTo>
                  <a:lnTo>
                    <a:pt x="5704" y="432862"/>
                  </a:lnTo>
                  <a:lnTo>
                    <a:pt x="21953" y="478327"/>
                  </a:lnTo>
                  <a:lnTo>
                    <a:pt x="47450" y="518433"/>
                  </a:lnTo>
                  <a:lnTo>
                    <a:pt x="80899" y="551884"/>
                  </a:lnTo>
                  <a:lnTo>
                    <a:pt x="121005" y="577383"/>
                  </a:lnTo>
                  <a:lnTo>
                    <a:pt x="166471" y="593633"/>
                  </a:lnTo>
                  <a:lnTo>
                    <a:pt x="216001" y="599338"/>
                  </a:lnTo>
                  <a:lnTo>
                    <a:pt x="1333271" y="599338"/>
                  </a:lnTo>
                  <a:lnTo>
                    <a:pt x="1333271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441528" y="7430285"/>
              <a:ext cx="1333500" cy="599440"/>
            </a:xfrm>
            <a:custGeom>
              <a:avLst/>
              <a:gdLst/>
              <a:ahLst/>
              <a:cxnLst/>
              <a:rect l="l" t="t" r="r" b="b"/>
              <a:pathLst>
                <a:path w="1333500" h="599440">
                  <a:moveTo>
                    <a:pt x="1333271" y="0"/>
                  </a:moveTo>
                  <a:lnTo>
                    <a:pt x="216001" y="0"/>
                  </a:lnTo>
                  <a:lnTo>
                    <a:pt x="166471" y="5704"/>
                  </a:lnTo>
                  <a:lnTo>
                    <a:pt x="121005" y="21955"/>
                  </a:lnTo>
                  <a:lnTo>
                    <a:pt x="80899" y="47454"/>
                  </a:lnTo>
                  <a:lnTo>
                    <a:pt x="47450" y="80904"/>
                  </a:lnTo>
                  <a:lnTo>
                    <a:pt x="21953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83336"/>
                  </a:lnTo>
                  <a:lnTo>
                    <a:pt x="5704" y="432862"/>
                  </a:lnTo>
                  <a:lnTo>
                    <a:pt x="21953" y="478327"/>
                  </a:lnTo>
                  <a:lnTo>
                    <a:pt x="47450" y="518433"/>
                  </a:lnTo>
                  <a:lnTo>
                    <a:pt x="80899" y="551884"/>
                  </a:lnTo>
                  <a:lnTo>
                    <a:pt x="121005" y="577383"/>
                  </a:lnTo>
                  <a:lnTo>
                    <a:pt x="166471" y="593633"/>
                  </a:lnTo>
                  <a:lnTo>
                    <a:pt x="216001" y="599338"/>
                  </a:lnTo>
                  <a:lnTo>
                    <a:pt x="1333271" y="599338"/>
                  </a:lnTo>
                  <a:lnTo>
                    <a:pt x="1333271" y="0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441523" y="7430292"/>
              <a:ext cx="6677025" cy="599440"/>
            </a:xfrm>
            <a:custGeom>
              <a:avLst/>
              <a:gdLst/>
              <a:ahLst/>
              <a:cxnLst/>
              <a:rect l="l" t="t" r="r" b="b"/>
              <a:pathLst>
                <a:path w="6677025" h="59944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383336"/>
                  </a:lnTo>
                  <a:lnTo>
                    <a:pt x="5704" y="432862"/>
                  </a:lnTo>
                  <a:lnTo>
                    <a:pt x="21955" y="478327"/>
                  </a:lnTo>
                  <a:lnTo>
                    <a:pt x="47454" y="518433"/>
                  </a:lnTo>
                  <a:lnTo>
                    <a:pt x="80904" y="551884"/>
                  </a:lnTo>
                  <a:lnTo>
                    <a:pt x="121011" y="577383"/>
                  </a:lnTo>
                  <a:lnTo>
                    <a:pt x="166475" y="593633"/>
                  </a:lnTo>
                  <a:lnTo>
                    <a:pt x="216001" y="599338"/>
                  </a:lnTo>
                  <a:lnTo>
                    <a:pt x="6460947" y="599338"/>
                  </a:lnTo>
                  <a:lnTo>
                    <a:pt x="6510477" y="593633"/>
                  </a:lnTo>
                  <a:lnTo>
                    <a:pt x="6555943" y="577383"/>
                  </a:lnTo>
                  <a:lnTo>
                    <a:pt x="6596049" y="551884"/>
                  </a:lnTo>
                  <a:lnTo>
                    <a:pt x="6629498" y="518433"/>
                  </a:lnTo>
                  <a:lnTo>
                    <a:pt x="6654995" y="478327"/>
                  </a:lnTo>
                  <a:lnTo>
                    <a:pt x="6671244" y="432862"/>
                  </a:lnTo>
                  <a:lnTo>
                    <a:pt x="6676948" y="383336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" name="object 55"/>
          <p:cNvGrpSpPr/>
          <p:nvPr/>
        </p:nvGrpSpPr>
        <p:grpSpPr>
          <a:xfrm>
            <a:off x="431998" y="1619998"/>
            <a:ext cx="6696075" cy="741680"/>
            <a:chOff x="431998" y="1619998"/>
            <a:chExt cx="6696075" cy="741680"/>
          </a:xfrm>
        </p:grpSpPr>
        <p:sp>
          <p:nvSpPr>
            <p:cNvPr id="56" name="object 56"/>
            <p:cNvSpPr/>
            <p:nvPr/>
          </p:nvSpPr>
          <p:spPr>
            <a:xfrm>
              <a:off x="431998" y="1619998"/>
              <a:ext cx="6696075" cy="741680"/>
            </a:xfrm>
            <a:custGeom>
              <a:avLst/>
              <a:gdLst/>
              <a:ahLst/>
              <a:cxnLst/>
              <a:rect l="l" t="t" r="r" b="b"/>
              <a:pathLst>
                <a:path w="6696075" h="74168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25602"/>
                  </a:lnTo>
                  <a:lnTo>
                    <a:pt x="5704" y="575128"/>
                  </a:lnTo>
                  <a:lnTo>
                    <a:pt x="21955" y="620592"/>
                  </a:lnTo>
                  <a:lnTo>
                    <a:pt x="47454" y="660698"/>
                  </a:lnTo>
                  <a:lnTo>
                    <a:pt x="80904" y="694149"/>
                  </a:lnTo>
                  <a:lnTo>
                    <a:pt x="121011" y="719648"/>
                  </a:lnTo>
                  <a:lnTo>
                    <a:pt x="166475" y="735898"/>
                  </a:lnTo>
                  <a:lnTo>
                    <a:pt x="216001" y="741603"/>
                  </a:lnTo>
                  <a:lnTo>
                    <a:pt x="6479997" y="741603"/>
                  </a:lnTo>
                  <a:lnTo>
                    <a:pt x="6529527" y="735898"/>
                  </a:lnTo>
                  <a:lnTo>
                    <a:pt x="6574993" y="719648"/>
                  </a:lnTo>
                  <a:lnTo>
                    <a:pt x="6615099" y="694149"/>
                  </a:lnTo>
                  <a:lnTo>
                    <a:pt x="6648548" y="660698"/>
                  </a:lnTo>
                  <a:lnTo>
                    <a:pt x="6674045" y="620592"/>
                  </a:lnTo>
                  <a:lnTo>
                    <a:pt x="6690294" y="575128"/>
                  </a:lnTo>
                  <a:lnTo>
                    <a:pt x="6695998" y="525602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648002" y="1756797"/>
              <a:ext cx="467995" cy="468630"/>
            </a:xfrm>
            <a:custGeom>
              <a:avLst/>
              <a:gdLst/>
              <a:ahLst/>
              <a:cxnLst/>
              <a:rect l="l" t="t" r="r" b="b"/>
              <a:pathLst>
                <a:path w="467994" h="468630">
                  <a:moveTo>
                    <a:pt x="233997" y="0"/>
                  </a:moveTo>
                  <a:lnTo>
                    <a:pt x="186838" y="4754"/>
                  </a:lnTo>
                  <a:lnTo>
                    <a:pt x="142914" y="18390"/>
                  </a:lnTo>
                  <a:lnTo>
                    <a:pt x="103166" y="39966"/>
                  </a:lnTo>
                  <a:lnTo>
                    <a:pt x="68535" y="68541"/>
                  </a:lnTo>
                  <a:lnTo>
                    <a:pt x="39962" y="103175"/>
                  </a:lnTo>
                  <a:lnTo>
                    <a:pt x="18388" y="142925"/>
                  </a:lnTo>
                  <a:lnTo>
                    <a:pt x="4753" y="186850"/>
                  </a:lnTo>
                  <a:lnTo>
                    <a:pt x="0" y="234010"/>
                  </a:lnTo>
                  <a:lnTo>
                    <a:pt x="4753" y="281169"/>
                  </a:lnTo>
                  <a:lnTo>
                    <a:pt x="18388" y="325093"/>
                  </a:lnTo>
                  <a:lnTo>
                    <a:pt x="39962" y="364841"/>
                  </a:lnTo>
                  <a:lnTo>
                    <a:pt x="68535" y="399472"/>
                  </a:lnTo>
                  <a:lnTo>
                    <a:pt x="103166" y="428045"/>
                  </a:lnTo>
                  <a:lnTo>
                    <a:pt x="142914" y="449619"/>
                  </a:lnTo>
                  <a:lnTo>
                    <a:pt x="186838" y="463253"/>
                  </a:lnTo>
                  <a:lnTo>
                    <a:pt x="233997" y="468007"/>
                  </a:lnTo>
                  <a:lnTo>
                    <a:pt x="281156" y="463253"/>
                  </a:lnTo>
                  <a:lnTo>
                    <a:pt x="325080" y="449619"/>
                  </a:lnTo>
                  <a:lnTo>
                    <a:pt x="364828" y="428045"/>
                  </a:lnTo>
                  <a:lnTo>
                    <a:pt x="399459" y="399472"/>
                  </a:lnTo>
                  <a:lnTo>
                    <a:pt x="428032" y="364841"/>
                  </a:lnTo>
                  <a:lnTo>
                    <a:pt x="449606" y="325093"/>
                  </a:lnTo>
                  <a:lnTo>
                    <a:pt x="463241" y="281169"/>
                  </a:lnTo>
                  <a:lnTo>
                    <a:pt x="467994" y="234010"/>
                  </a:lnTo>
                  <a:lnTo>
                    <a:pt x="463241" y="186850"/>
                  </a:lnTo>
                  <a:lnTo>
                    <a:pt x="449606" y="142925"/>
                  </a:lnTo>
                  <a:lnTo>
                    <a:pt x="428032" y="103175"/>
                  </a:lnTo>
                  <a:lnTo>
                    <a:pt x="399459" y="68541"/>
                  </a:lnTo>
                  <a:lnTo>
                    <a:pt x="364828" y="39966"/>
                  </a:lnTo>
                  <a:lnTo>
                    <a:pt x="325080" y="18390"/>
                  </a:lnTo>
                  <a:lnTo>
                    <a:pt x="281156" y="4754"/>
                  </a:lnTo>
                  <a:lnTo>
                    <a:pt x="233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8" name="object 5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5023" y="1878963"/>
              <a:ext cx="218928" cy="218451"/>
            </a:xfrm>
            <a:prstGeom prst="rect">
              <a:avLst/>
            </a:prstGeom>
          </p:spPr>
        </p:pic>
      </p:grpSp>
      <p:sp>
        <p:nvSpPr>
          <p:cNvPr id="59" name="object 59"/>
          <p:cNvSpPr txBox="1"/>
          <p:nvPr/>
        </p:nvSpPr>
        <p:spPr>
          <a:xfrm>
            <a:off x="1210418" y="1829510"/>
            <a:ext cx="470143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</a:t>
            </a:r>
            <a:r>
              <a:rPr sz="1800" b="1" spc="2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Classroom</a:t>
            </a:r>
            <a:r>
              <a:rPr sz="1800" b="1" spc="2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</a:t>
            </a:r>
            <a:r>
              <a:rPr sz="1800" b="1" spc="2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Worksheet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sldNum" sz="quarter" idx="7"/>
          </p:nvPr>
        </p:nvSpPr>
        <p:spPr>
          <a:xfrm>
            <a:off x="7140242" y="10351894"/>
            <a:ext cx="207009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spc="-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69262" y="7507337"/>
            <a:ext cx="986704" cy="41985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indent="10795">
              <a:lnSpc>
                <a:spcPct val="102600"/>
              </a:lnSpc>
              <a:spcBef>
                <a:spcPts val="60"/>
              </a:spcBef>
            </a:pP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</a:t>
            </a:r>
            <a:r>
              <a:rPr sz="1300" b="1" spc="204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5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sz="1300" b="1" spc="-1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decoration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635334" y="9128328"/>
            <a:ext cx="1020631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</a:t>
            </a:r>
            <a:r>
              <a:rPr sz="1300" b="1" spc="10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b="1" spc="7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0" dirty="0">
                <a:solidFill>
                  <a:srgbClr val="3230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705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8300" y="555610"/>
            <a:ext cx="6316980" cy="195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9235">
              <a:lnSpc>
                <a:spcPct val="100000"/>
              </a:lnSpc>
              <a:spcBef>
                <a:spcPts val="100"/>
              </a:spcBef>
            </a:pPr>
            <a:r>
              <a:rPr sz="1800" baseline="2314" dirty="0">
                <a:latin typeface="Times New Roman"/>
                <a:cs typeface="Times New Roman"/>
              </a:rPr>
              <a:t>“R</a:t>
            </a:r>
            <a:r>
              <a:rPr sz="1300" dirty="0">
                <a:latin typeface="Times New Roman"/>
                <a:cs typeface="Times New Roman"/>
              </a:rPr>
              <a:t>ecources</a:t>
            </a:r>
            <a:r>
              <a:rPr sz="1300" spc="-4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Circulation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in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Hong</a:t>
            </a:r>
            <a:r>
              <a:rPr sz="1300" spc="-20" dirty="0">
                <a:latin typeface="Times New Roman"/>
                <a:cs typeface="Times New Roman"/>
              </a:rPr>
              <a:t> </a:t>
            </a:r>
            <a:r>
              <a:rPr sz="1300" dirty="0">
                <a:latin typeface="Times New Roman"/>
                <a:cs typeface="Times New Roman"/>
              </a:rPr>
              <a:t>Kong</a:t>
            </a:r>
            <a:r>
              <a:rPr sz="1800" baseline="2314" dirty="0">
                <a:latin typeface="Times New Roman"/>
                <a:cs typeface="Times New Roman"/>
              </a:rPr>
              <a:t>”</a:t>
            </a:r>
            <a:r>
              <a:rPr sz="1800" spc="-22" baseline="2314" dirty="0">
                <a:latin typeface="Times New Roman"/>
                <a:cs typeface="Times New Roman"/>
              </a:rPr>
              <a:t> </a:t>
            </a:r>
            <a:r>
              <a:rPr sz="1800" spc="-15" baseline="2314" dirty="0">
                <a:latin typeface="Times New Roman"/>
                <a:cs typeface="Times New Roman"/>
              </a:rPr>
              <a:t>Extended</a:t>
            </a:r>
            <a:r>
              <a:rPr sz="1800" spc="-104" baseline="2314" dirty="0">
                <a:latin typeface="Times New Roman"/>
                <a:cs typeface="Times New Roman"/>
              </a:rPr>
              <a:t> </a:t>
            </a:r>
            <a:r>
              <a:rPr sz="1800" baseline="2314" dirty="0">
                <a:latin typeface="Times New Roman"/>
                <a:cs typeface="Times New Roman"/>
              </a:rPr>
              <a:t>Activity</a:t>
            </a:r>
            <a:r>
              <a:rPr sz="1800" spc="-30" baseline="2314" dirty="0">
                <a:latin typeface="Times New Roman"/>
                <a:cs typeface="Times New Roman"/>
              </a:rPr>
              <a:t> </a:t>
            </a:r>
            <a:r>
              <a:rPr sz="1800" spc="-37" baseline="2314" dirty="0">
                <a:latin typeface="Times New Roman"/>
                <a:cs typeface="Times New Roman"/>
              </a:rPr>
              <a:t>3</a:t>
            </a:r>
            <a:r>
              <a:rPr sz="1800" spc="-37" baseline="2314" dirty="0">
                <a:solidFill>
                  <a:srgbClr val="231F20"/>
                </a:solidFill>
                <a:latin typeface="Times New Roman"/>
                <a:cs typeface="Times New Roman"/>
              </a:rPr>
              <a:t>:</a:t>
            </a:r>
            <a:endParaRPr sz="1800" baseline="2314">
              <a:latin typeface="Times New Roman"/>
              <a:cs typeface="Times New Roman"/>
            </a:endParaRPr>
          </a:p>
          <a:p>
            <a:pPr marL="2781300" marR="2206625" indent="226060">
              <a:lnSpc>
                <a:spcPct val="145800"/>
              </a:lnSpc>
              <a:spcBef>
                <a:spcPts val="994"/>
              </a:spcBef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School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Notice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XXX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Primary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School</a:t>
            </a:r>
            <a:endParaRPr sz="1200">
              <a:latin typeface="Times New Roman"/>
              <a:cs typeface="Times New Roman"/>
            </a:endParaRPr>
          </a:p>
          <a:p>
            <a:pPr marL="1734820">
              <a:lnSpc>
                <a:spcPct val="100000"/>
              </a:lnSpc>
              <a:spcBef>
                <a:spcPts val="660"/>
              </a:spcBef>
            </a:pP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Activity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Notice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on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3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P.6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General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Studies</a:t>
            </a:r>
            <a:r>
              <a:rPr sz="1200" u="sng" spc="-5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Visit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to</a:t>
            </a:r>
            <a:r>
              <a:rPr sz="1200" u="sng" spc="-4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T·PARK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Dear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Parents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Guardians,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45800"/>
              </a:lnSpc>
            </a:pP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comply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with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curriculum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General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Studies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Primary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6,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visit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-5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T·PARK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will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be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arranged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for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Primary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6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students.</a:t>
            </a:r>
            <a:r>
              <a:rPr sz="1200" spc="-5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details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are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as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follows: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37249" y="2800049"/>
          <a:ext cx="5645785" cy="1463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1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437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8435">
                <a:tc>
                  <a:txBody>
                    <a:bodyPr/>
                    <a:lstStyle/>
                    <a:p>
                      <a:pPr marL="31750">
                        <a:lnSpc>
                          <a:spcPts val="1305"/>
                        </a:lnSpc>
                      </a:pP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Date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305"/>
                        </a:lnSpc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: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05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XX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XX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20XX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(X)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31750">
                        <a:lnSpc>
                          <a:spcPts val="1385"/>
                        </a:lnSpc>
                      </a:pP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Venue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385"/>
                        </a:lnSpc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: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85"/>
                        </a:lnSpc>
                      </a:pP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T·PARK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(25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Nim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3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Wan</a:t>
                      </a:r>
                      <a:r>
                        <a:rPr sz="1200" spc="-3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Road,</a:t>
                      </a:r>
                      <a:r>
                        <a:rPr sz="1200" spc="-4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Tsang</a:t>
                      </a:r>
                      <a:r>
                        <a:rPr sz="1200" spc="-4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Tsui,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Tuen</a:t>
                      </a:r>
                      <a:r>
                        <a:rPr sz="1200" spc="-3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Mun)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31750">
                        <a:lnSpc>
                          <a:spcPts val="1385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Visiting</a:t>
                      </a:r>
                      <a:r>
                        <a:rPr sz="1200" spc="-3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hours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385"/>
                        </a:lnSpc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: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85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9:30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a.m.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1:30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p.m.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31750">
                        <a:lnSpc>
                          <a:spcPts val="1385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Transportation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385"/>
                        </a:lnSpc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: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85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Shuttle</a:t>
                      </a:r>
                      <a:r>
                        <a:rPr sz="1200" spc="-3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bus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31750">
                        <a:lnSpc>
                          <a:spcPts val="1385"/>
                        </a:lnSpc>
                      </a:pP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Teacher-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in-charge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385"/>
                        </a:lnSpc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: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85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Mr.</a:t>
                      </a:r>
                      <a:r>
                        <a:rPr sz="1200" spc="-3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1200" spc="-3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Miss</a:t>
                      </a:r>
                      <a:r>
                        <a:rPr sz="1200" spc="-3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XXX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1495">
                <a:tc>
                  <a:txBody>
                    <a:bodyPr/>
                    <a:lstStyle/>
                    <a:p>
                      <a:pPr marL="31750">
                        <a:lnSpc>
                          <a:spcPts val="1385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Remarks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385"/>
                        </a:lnSpc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: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3380" indent="-304800">
                        <a:lnSpc>
                          <a:spcPts val="1355"/>
                        </a:lnSpc>
                        <a:buFont typeface="Calibri"/>
                        <a:buAutoNum type="arabicPeriod"/>
                        <a:tabLst>
                          <a:tab pos="373380" algn="l"/>
                        </a:tabLst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Students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are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required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wear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school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sports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uniform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73380" indent="-304800">
                        <a:lnSpc>
                          <a:spcPts val="1380"/>
                        </a:lnSpc>
                        <a:buFont typeface="Calibri"/>
                        <a:buAutoNum type="arabicPeriod"/>
                        <a:tabLst>
                          <a:tab pos="373380" algn="l"/>
                        </a:tabLst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visit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will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be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led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by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General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Studies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teachers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73380" indent="-304800">
                        <a:lnSpc>
                          <a:spcPts val="1350"/>
                        </a:lnSpc>
                        <a:buFont typeface="Calibri"/>
                        <a:buAutoNum type="arabicPeriod"/>
                        <a:tabLst>
                          <a:tab pos="373380" algn="l"/>
                        </a:tabLst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Students</a:t>
                      </a:r>
                      <a:r>
                        <a:rPr sz="1200" spc="-3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should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bring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along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student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worksheet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stationeries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38300" y="4347436"/>
            <a:ext cx="6884034" cy="4559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85750" algn="just">
              <a:lnSpc>
                <a:spcPct val="145800"/>
              </a:lnSpc>
              <a:spcBef>
                <a:spcPts val="100"/>
              </a:spcBef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Students</a:t>
            </a:r>
            <a:r>
              <a:rPr sz="1200" spc="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are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required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participate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in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this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activity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in</a:t>
            </a:r>
            <a:r>
              <a:rPr sz="1200" spc="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order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comply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with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curriculum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their</a:t>
            </a:r>
            <a:r>
              <a:rPr sz="1200" spc="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study.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If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there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are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any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special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circumstances,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please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discuss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with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General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Studies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teacher.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Parents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are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required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fill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in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Reply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Slip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and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submit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it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General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Studies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Teacher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by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(X).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If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you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have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any</a:t>
            </a:r>
            <a:r>
              <a:rPr sz="1200" spc="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enquiry,</a:t>
            </a:r>
            <a:r>
              <a:rPr sz="1200" spc="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please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contact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Mr.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Miss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XXX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at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XXXX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XXXX.</a:t>
            </a:r>
            <a:endParaRPr sz="1200">
              <a:latin typeface="Times New Roman"/>
              <a:cs typeface="Times New Roman"/>
            </a:endParaRPr>
          </a:p>
          <a:p>
            <a:pPr marL="5871210" marR="5080" indent="25400" algn="r">
              <a:lnSpc>
                <a:spcPct val="145800"/>
              </a:lnSpc>
            </a:pP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Yours</a:t>
            </a:r>
            <a:r>
              <a:rPr sz="1200" spc="-4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sincerely,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Mr.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Miss</a:t>
            </a:r>
            <a:r>
              <a:rPr sz="1200" spc="-3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XXX</a:t>
            </a:r>
            <a:endParaRPr sz="12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660"/>
              </a:spcBef>
            </a:pP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Principal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20XX</a:t>
            </a:r>
            <a:endParaRPr sz="1200">
              <a:latin typeface="Times New Roman"/>
              <a:cs typeface="Times New Roman"/>
            </a:endParaRPr>
          </a:p>
          <a:p>
            <a:pPr marL="12700" marR="5080" algn="ctr">
              <a:lnSpc>
                <a:spcPct val="145800"/>
              </a:lnSpc>
            </a:pP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----------------------------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-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Reply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Slip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----------------------------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-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(Parents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please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keep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above</a:t>
            </a:r>
            <a:r>
              <a:rPr sz="120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notice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for</a:t>
            </a:r>
            <a:r>
              <a:rPr sz="12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reference)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Reply</a:t>
            </a:r>
            <a:r>
              <a:rPr sz="1200" u="sng" spc="-4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Slip</a:t>
            </a:r>
            <a:r>
              <a:rPr sz="1200" u="sng" spc="-2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for</a:t>
            </a:r>
            <a:r>
              <a:rPr sz="1200" u="sng" spc="-7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Activity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Notice</a:t>
            </a:r>
            <a:r>
              <a:rPr sz="1200" u="sng" spc="-2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on</a:t>
            </a:r>
            <a:r>
              <a:rPr sz="1200" u="sng" spc="-2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3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P.6</a:t>
            </a:r>
            <a:r>
              <a:rPr sz="1200" u="sng" spc="-2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General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Studies</a:t>
            </a:r>
            <a:r>
              <a:rPr sz="1200" u="sng" spc="-4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Visit</a:t>
            </a:r>
            <a:r>
              <a:rPr sz="1200" u="sng" spc="-2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to</a:t>
            </a:r>
            <a:r>
              <a:rPr sz="1200" u="sng" spc="50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 </a:t>
            </a: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660"/>
              </a:spcBef>
            </a:pPr>
            <a:r>
              <a:rPr sz="1200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Times New Roman"/>
                <a:cs typeface="Times New Roman"/>
              </a:rPr>
              <a:t>T·PARK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whom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it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may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concern: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I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agree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allow</a:t>
            </a:r>
            <a:r>
              <a:rPr sz="1200" spc="-3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my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child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attend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visit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to</a:t>
            </a:r>
            <a:r>
              <a:rPr sz="1200" spc="-5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T·PARK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and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have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acknowledged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1200" spc="-2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arrangements.</a:t>
            </a:r>
            <a:endParaRPr sz="1200">
              <a:latin typeface="Times New Roman"/>
              <a:cs typeface="Times New Roman"/>
            </a:endParaRPr>
          </a:p>
          <a:p>
            <a:pPr marL="4453255" marR="5080" indent="-614045" algn="r">
              <a:lnSpc>
                <a:spcPct val="145800"/>
              </a:lnSpc>
              <a:tabLst>
                <a:tab pos="6540500" algn="l"/>
                <a:tab pos="6819900" algn="l"/>
                <a:tab pos="6870065" algn="l"/>
              </a:tabLst>
            </a:pP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Student’s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Name: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		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 Class: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 (	</a:t>
            </a:r>
            <a:r>
              <a:rPr sz="1200" spc="-50" dirty="0">
                <a:solidFill>
                  <a:srgbClr val="231F20"/>
                </a:solidFill>
                <a:latin typeface="Times New Roman"/>
                <a:cs typeface="Times New Roman"/>
              </a:rPr>
              <a:t>)</a:t>
            </a:r>
            <a:endParaRPr sz="1200">
              <a:latin typeface="Times New Roman"/>
              <a:cs typeface="Times New Roman"/>
            </a:endParaRPr>
          </a:p>
          <a:p>
            <a:pPr marL="2857500" marR="5080" indent="372110" algn="r">
              <a:lnSpc>
                <a:spcPct val="145800"/>
              </a:lnSpc>
              <a:tabLst>
                <a:tab pos="6870700" algn="l"/>
              </a:tabLst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Parent /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Guardian’s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Name: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 Parent /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Guardian’s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Contact No.: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35921" y="9414736"/>
            <a:ext cx="3886200" cy="55880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760"/>
              </a:spcBef>
              <a:tabLst>
                <a:tab pos="3860165" algn="l"/>
              </a:tabLst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Parent / 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Guardian’s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Signature: 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21E1F"/>
                  </a:solidFill>
                </a:uFill>
                <a:latin typeface="Times New Roman"/>
                <a:cs typeface="Times New Roman"/>
              </a:rPr>
              <a:t>	</a:t>
            </a:r>
            <a:endParaRPr sz="12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660"/>
              </a:spcBef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(Please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sign</a:t>
            </a:r>
            <a:r>
              <a:rPr sz="1200" spc="-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with</a:t>
            </a:r>
            <a:r>
              <a:rPr sz="1200" spc="-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a</a:t>
            </a:r>
            <a:r>
              <a:rPr sz="1200" spc="-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ball</a:t>
            </a:r>
            <a:r>
              <a:rPr sz="1200" spc="-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pen)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8300" y="10031956"/>
            <a:ext cx="9144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31F20"/>
                </a:solidFill>
                <a:latin typeface="Times New Roman"/>
                <a:cs typeface="Times New Roman"/>
              </a:rPr>
              <a:t>XX</a:t>
            </a:r>
            <a:r>
              <a:rPr sz="1200" spc="-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231F20"/>
                </a:solidFill>
                <a:latin typeface="Times New Roman"/>
                <a:cs typeface="Times New Roman"/>
              </a:rPr>
              <a:t>20XX</a:t>
            </a:r>
            <a:endParaRPr sz="1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61515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1441</Words>
  <Application>Microsoft Office PowerPoint</Application>
  <PresentationFormat>自訂</PresentationFormat>
  <Paragraphs>364</Paragraphs>
  <Slides>14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1" baseType="lpstr">
      <vt:lpstr>Apple SD Gothic Neo Light</vt:lpstr>
      <vt:lpstr>Noto Sans HK</vt:lpstr>
      <vt:lpstr>Arial</vt:lpstr>
      <vt:lpstr>Boing Semibold</vt:lpstr>
      <vt:lpstr>Calibri</vt:lpstr>
      <vt:lpstr>Times New Roman</vt:lpstr>
      <vt:lpstr>Office Theme</vt:lpstr>
      <vt:lpstr>Worksheet</vt:lpstr>
      <vt:lpstr>PowerPoint 簡報</vt:lpstr>
      <vt:lpstr>PowerPoint 簡報</vt:lpstr>
      <vt:lpstr>PowerPoint 簡報</vt:lpstr>
      <vt:lpstr>Extended Activity Kit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Edu-Cover_P1-P6_eng</dc:title>
  <cp:lastModifiedBy>Chiu-sang Raymond LEUNG</cp:lastModifiedBy>
  <cp:revision>3</cp:revision>
  <dcterms:created xsi:type="dcterms:W3CDTF">2024-10-28T05:52:58Z</dcterms:created>
  <dcterms:modified xsi:type="dcterms:W3CDTF">2024-10-28T09:03:32Z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2024-10-14T00:00:00Z</vt:filetime>
  </property>
  <property fmtid="{D5CDD505-2E9C-101B-9397-08002B2CF9AE}" pid="3" name="Creator">
    <vt:lpwstr>Adobe Illustrator 27.0 (Windows)</vt:lpwstr>
  </property>
  <property fmtid="{D5CDD505-2E9C-101B-9397-08002B2CF9AE}" pid="4" name="LastSaved">
    <vt:filetime>2024-10-28T00:00:00Z</vt:filetime>
  </property>
  <property fmtid="{D5CDD505-2E9C-101B-9397-08002B2CF9AE}" pid="5" name="Producer">
    <vt:lpwstr>Adobe PDF library 16.07</vt:lpwstr>
  </property>
</Properties>
</file>