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69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807" autoAdjust="0"/>
    <p:restoredTop sz="94660"/>
  </p:normalViewPr>
  <p:slideViewPr>
    <p:cSldViewPr>
      <p:cViewPr varScale="1">
        <p:scale>
          <a:sx n="83" d="100"/>
          <a:sy n="83" d="100"/>
        </p:scale>
        <p:origin x="3840" y="5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53860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500" b="1" i="0">
                <a:solidFill>
                  <a:srgbClr val="034EA2"/>
                </a:solidFill>
                <a:latin typeface="微軟正黑體" panose="020B0604030504040204" pitchFamily="34" charset="-120"/>
                <a:cs typeface="微軟正黑體" panose="020B0604030504040204" pitchFamily="34" charset="-120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10/28/2024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231F20"/>
                </a:solidFill>
                <a:latin typeface="Boing Medium"/>
                <a:cs typeface="Boing Medium"/>
              </a:defRPr>
            </a:lvl1pPr>
          </a:lstStyle>
          <a:p>
            <a:pPr marL="38100">
              <a:lnSpc>
                <a:spcPct val="100000"/>
              </a:lnSpc>
              <a:spcBef>
                <a:spcPts val="120"/>
              </a:spcBef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730"/>
            <a:ext cx="7559992" cy="10689272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1569250" y="8389810"/>
            <a:ext cx="4811395" cy="690245"/>
          </a:xfrm>
          <a:custGeom>
            <a:avLst/>
            <a:gdLst/>
            <a:ahLst/>
            <a:cxnLst/>
            <a:rect l="l" t="t" r="r" b="b"/>
            <a:pathLst>
              <a:path w="4811395" h="690245">
                <a:moveTo>
                  <a:pt x="968527" y="515988"/>
                </a:moveTo>
                <a:lnTo>
                  <a:pt x="923518" y="475703"/>
                </a:lnTo>
                <a:lnTo>
                  <a:pt x="849744" y="453301"/>
                </a:lnTo>
                <a:lnTo>
                  <a:pt x="801966" y="443877"/>
                </a:lnTo>
                <a:lnTo>
                  <a:pt x="747941" y="435838"/>
                </a:lnTo>
                <a:lnTo>
                  <a:pt x="688416" y="429323"/>
                </a:lnTo>
                <a:lnTo>
                  <a:pt x="624116" y="424497"/>
                </a:lnTo>
                <a:lnTo>
                  <a:pt x="555815" y="421487"/>
                </a:lnTo>
                <a:lnTo>
                  <a:pt x="484263" y="420446"/>
                </a:lnTo>
                <a:lnTo>
                  <a:pt x="412699" y="421487"/>
                </a:lnTo>
                <a:lnTo>
                  <a:pt x="344398" y="424497"/>
                </a:lnTo>
                <a:lnTo>
                  <a:pt x="280111" y="429323"/>
                </a:lnTo>
                <a:lnTo>
                  <a:pt x="220573" y="435838"/>
                </a:lnTo>
                <a:lnTo>
                  <a:pt x="166547" y="443877"/>
                </a:lnTo>
                <a:lnTo>
                  <a:pt x="118783" y="453301"/>
                </a:lnTo>
                <a:lnTo>
                  <a:pt x="78016" y="463969"/>
                </a:lnTo>
                <a:lnTo>
                  <a:pt x="20497" y="488391"/>
                </a:lnTo>
                <a:lnTo>
                  <a:pt x="0" y="515988"/>
                </a:lnTo>
                <a:lnTo>
                  <a:pt x="5245" y="530110"/>
                </a:lnTo>
                <a:lnTo>
                  <a:pt x="45008" y="556272"/>
                </a:lnTo>
                <a:lnTo>
                  <a:pt x="118783" y="578675"/>
                </a:lnTo>
                <a:lnTo>
                  <a:pt x="166547" y="588098"/>
                </a:lnTo>
                <a:lnTo>
                  <a:pt x="220573" y="596138"/>
                </a:lnTo>
                <a:lnTo>
                  <a:pt x="280111" y="602653"/>
                </a:lnTo>
                <a:lnTo>
                  <a:pt x="344398" y="607479"/>
                </a:lnTo>
                <a:lnTo>
                  <a:pt x="412699" y="610489"/>
                </a:lnTo>
                <a:lnTo>
                  <a:pt x="484263" y="611530"/>
                </a:lnTo>
                <a:lnTo>
                  <a:pt x="555815" y="610489"/>
                </a:lnTo>
                <a:lnTo>
                  <a:pt x="624116" y="607479"/>
                </a:lnTo>
                <a:lnTo>
                  <a:pt x="688416" y="602653"/>
                </a:lnTo>
                <a:lnTo>
                  <a:pt x="747941" y="596138"/>
                </a:lnTo>
                <a:lnTo>
                  <a:pt x="801966" y="588098"/>
                </a:lnTo>
                <a:lnTo>
                  <a:pt x="849744" y="578675"/>
                </a:lnTo>
                <a:lnTo>
                  <a:pt x="890498" y="568007"/>
                </a:lnTo>
                <a:lnTo>
                  <a:pt x="948016" y="543585"/>
                </a:lnTo>
                <a:lnTo>
                  <a:pt x="968527" y="515988"/>
                </a:lnTo>
                <a:close/>
              </a:path>
              <a:path w="4811395" h="690245">
                <a:moveTo>
                  <a:pt x="2592336" y="380682"/>
                </a:moveTo>
                <a:lnTo>
                  <a:pt x="2561221" y="341655"/>
                </a:lnTo>
                <a:lnTo>
                  <a:pt x="2508631" y="317906"/>
                </a:lnTo>
                <a:lnTo>
                  <a:pt x="2433612" y="296545"/>
                </a:lnTo>
                <a:lnTo>
                  <a:pt x="2388501" y="286893"/>
                </a:lnTo>
                <a:lnTo>
                  <a:pt x="2338768" y="278003"/>
                </a:lnTo>
                <a:lnTo>
                  <a:pt x="2284742" y="269951"/>
                </a:lnTo>
                <a:lnTo>
                  <a:pt x="2226729" y="262775"/>
                </a:lnTo>
                <a:lnTo>
                  <a:pt x="2165070" y="256540"/>
                </a:lnTo>
                <a:lnTo>
                  <a:pt x="2100084" y="251320"/>
                </a:lnTo>
                <a:lnTo>
                  <a:pt x="2032114" y="247142"/>
                </a:lnTo>
                <a:lnTo>
                  <a:pt x="1961464" y="244094"/>
                </a:lnTo>
                <a:lnTo>
                  <a:pt x="1888477" y="242227"/>
                </a:lnTo>
                <a:lnTo>
                  <a:pt x="1813471" y="241592"/>
                </a:lnTo>
                <a:lnTo>
                  <a:pt x="1752879" y="241998"/>
                </a:lnTo>
                <a:lnTo>
                  <a:pt x="1693557" y="243217"/>
                </a:lnTo>
                <a:lnTo>
                  <a:pt x="1635683" y="245211"/>
                </a:lnTo>
                <a:lnTo>
                  <a:pt x="1579422" y="247967"/>
                </a:lnTo>
                <a:lnTo>
                  <a:pt x="1524927" y="251434"/>
                </a:lnTo>
                <a:lnTo>
                  <a:pt x="1472387" y="255587"/>
                </a:lnTo>
                <a:lnTo>
                  <a:pt x="1421968" y="260413"/>
                </a:lnTo>
                <a:lnTo>
                  <a:pt x="1373847" y="265861"/>
                </a:lnTo>
                <a:lnTo>
                  <a:pt x="1328178" y="271919"/>
                </a:lnTo>
                <a:lnTo>
                  <a:pt x="1285138" y="278549"/>
                </a:lnTo>
                <a:lnTo>
                  <a:pt x="1244904" y="285737"/>
                </a:lnTo>
                <a:lnTo>
                  <a:pt x="1256652" y="278460"/>
                </a:lnTo>
                <a:lnTo>
                  <a:pt x="1265199" y="270979"/>
                </a:lnTo>
                <a:lnTo>
                  <a:pt x="1270419" y="263334"/>
                </a:lnTo>
                <a:lnTo>
                  <a:pt x="1272197" y="255574"/>
                </a:lnTo>
                <a:lnTo>
                  <a:pt x="1267688" y="243166"/>
                </a:lnTo>
                <a:lnTo>
                  <a:pt x="1233335" y="219837"/>
                </a:lnTo>
                <a:lnTo>
                  <a:pt x="1168768" y="199072"/>
                </a:lnTo>
                <a:lnTo>
                  <a:pt x="1126502" y="189877"/>
                </a:lnTo>
                <a:lnTo>
                  <a:pt x="1078318" y="181622"/>
                </a:lnTo>
                <a:lnTo>
                  <a:pt x="1024737" y="174371"/>
                </a:lnTo>
                <a:lnTo>
                  <a:pt x="966317" y="168224"/>
                </a:lnTo>
                <a:lnTo>
                  <a:pt x="903592" y="163296"/>
                </a:lnTo>
                <a:lnTo>
                  <a:pt x="837095" y="159651"/>
                </a:lnTo>
                <a:lnTo>
                  <a:pt x="767372" y="157391"/>
                </a:lnTo>
                <a:lnTo>
                  <a:pt x="694982" y="156629"/>
                </a:lnTo>
                <a:lnTo>
                  <a:pt x="622566" y="157391"/>
                </a:lnTo>
                <a:lnTo>
                  <a:pt x="552856" y="159651"/>
                </a:lnTo>
                <a:lnTo>
                  <a:pt x="486359" y="163296"/>
                </a:lnTo>
                <a:lnTo>
                  <a:pt x="423621" y="168224"/>
                </a:lnTo>
                <a:lnTo>
                  <a:pt x="365201" y="174371"/>
                </a:lnTo>
                <a:lnTo>
                  <a:pt x="311619" y="181622"/>
                </a:lnTo>
                <a:lnTo>
                  <a:pt x="263436" y="189877"/>
                </a:lnTo>
                <a:lnTo>
                  <a:pt x="221170" y="199072"/>
                </a:lnTo>
                <a:lnTo>
                  <a:pt x="156603" y="219837"/>
                </a:lnTo>
                <a:lnTo>
                  <a:pt x="122250" y="243166"/>
                </a:lnTo>
                <a:lnTo>
                  <a:pt x="117754" y="255574"/>
                </a:lnTo>
                <a:lnTo>
                  <a:pt x="122250" y="267970"/>
                </a:lnTo>
                <a:lnTo>
                  <a:pt x="156603" y="291299"/>
                </a:lnTo>
                <a:lnTo>
                  <a:pt x="221170" y="312051"/>
                </a:lnTo>
                <a:lnTo>
                  <a:pt x="263436" y="321246"/>
                </a:lnTo>
                <a:lnTo>
                  <a:pt x="311619" y="329501"/>
                </a:lnTo>
                <a:lnTo>
                  <a:pt x="365201" y="336753"/>
                </a:lnTo>
                <a:lnTo>
                  <a:pt x="423621" y="342900"/>
                </a:lnTo>
                <a:lnTo>
                  <a:pt x="486359" y="347827"/>
                </a:lnTo>
                <a:lnTo>
                  <a:pt x="552856" y="351472"/>
                </a:lnTo>
                <a:lnTo>
                  <a:pt x="622566" y="353733"/>
                </a:lnTo>
                <a:lnTo>
                  <a:pt x="694982" y="354507"/>
                </a:lnTo>
                <a:lnTo>
                  <a:pt x="752500" y="354012"/>
                </a:lnTo>
                <a:lnTo>
                  <a:pt x="808418" y="352577"/>
                </a:lnTo>
                <a:lnTo>
                  <a:pt x="862457" y="350240"/>
                </a:lnTo>
                <a:lnTo>
                  <a:pt x="914374" y="347040"/>
                </a:lnTo>
                <a:lnTo>
                  <a:pt x="963866" y="343052"/>
                </a:lnTo>
                <a:lnTo>
                  <a:pt x="1010678" y="338315"/>
                </a:lnTo>
                <a:lnTo>
                  <a:pt x="1054531" y="332879"/>
                </a:lnTo>
                <a:lnTo>
                  <a:pt x="1095171" y="326783"/>
                </a:lnTo>
                <a:lnTo>
                  <a:pt x="1069098" y="339534"/>
                </a:lnTo>
                <a:lnTo>
                  <a:pt x="1050048" y="352818"/>
                </a:lnTo>
                <a:lnTo>
                  <a:pt x="1038364" y="366547"/>
                </a:lnTo>
                <a:lnTo>
                  <a:pt x="1034389" y="380682"/>
                </a:lnTo>
                <a:lnTo>
                  <a:pt x="1037945" y="394093"/>
                </a:lnTo>
                <a:lnTo>
                  <a:pt x="1088821" y="431965"/>
                </a:lnTo>
                <a:lnTo>
                  <a:pt x="1152956" y="454609"/>
                </a:lnTo>
                <a:lnTo>
                  <a:pt x="1193114" y="464985"/>
                </a:lnTo>
                <a:lnTo>
                  <a:pt x="1238224" y="474649"/>
                </a:lnTo>
                <a:lnTo>
                  <a:pt x="1287970" y="483552"/>
                </a:lnTo>
                <a:lnTo>
                  <a:pt x="1342009" y="491617"/>
                </a:lnTo>
                <a:lnTo>
                  <a:pt x="1400035" y="498792"/>
                </a:lnTo>
                <a:lnTo>
                  <a:pt x="1461719" y="505028"/>
                </a:lnTo>
                <a:lnTo>
                  <a:pt x="1526717" y="510260"/>
                </a:lnTo>
                <a:lnTo>
                  <a:pt x="1594726" y="514438"/>
                </a:lnTo>
                <a:lnTo>
                  <a:pt x="1665401" y="517486"/>
                </a:lnTo>
                <a:lnTo>
                  <a:pt x="1738414" y="519353"/>
                </a:lnTo>
                <a:lnTo>
                  <a:pt x="1813471" y="520001"/>
                </a:lnTo>
                <a:lnTo>
                  <a:pt x="1888477" y="519353"/>
                </a:lnTo>
                <a:lnTo>
                  <a:pt x="1961464" y="517486"/>
                </a:lnTo>
                <a:lnTo>
                  <a:pt x="2032114" y="514438"/>
                </a:lnTo>
                <a:lnTo>
                  <a:pt x="2100084" y="510260"/>
                </a:lnTo>
                <a:lnTo>
                  <a:pt x="2165070" y="505028"/>
                </a:lnTo>
                <a:lnTo>
                  <a:pt x="2226729" y="498792"/>
                </a:lnTo>
                <a:lnTo>
                  <a:pt x="2284742" y="491617"/>
                </a:lnTo>
                <a:lnTo>
                  <a:pt x="2338768" y="483552"/>
                </a:lnTo>
                <a:lnTo>
                  <a:pt x="2388501" y="474649"/>
                </a:lnTo>
                <a:lnTo>
                  <a:pt x="2433612" y="464985"/>
                </a:lnTo>
                <a:lnTo>
                  <a:pt x="2473756" y="454609"/>
                </a:lnTo>
                <a:lnTo>
                  <a:pt x="2537891" y="431965"/>
                </a:lnTo>
                <a:lnTo>
                  <a:pt x="2578290" y="407162"/>
                </a:lnTo>
                <a:lnTo>
                  <a:pt x="2588768" y="394093"/>
                </a:lnTo>
                <a:lnTo>
                  <a:pt x="2592336" y="380682"/>
                </a:lnTo>
                <a:close/>
              </a:path>
              <a:path w="4811395" h="690245">
                <a:moveTo>
                  <a:pt x="4810899" y="496912"/>
                </a:moveTo>
                <a:lnTo>
                  <a:pt x="4787201" y="456425"/>
                </a:lnTo>
                <a:lnTo>
                  <a:pt x="4746599" y="431012"/>
                </a:lnTo>
                <a:lnTo>
                  <a:pt x="4687824" y="407174"/>
                </a:lnTo>
                <a:lnTo>
                  <a:pt x="4612348" y="385152"/>
                </a:lnTo>
                <a:lnTo>
                  <a:pt x="4568799" y="374916"/>
                </a:lnTo>
                <a:lnTo>
                  <a:pt x="4521619" y="365226"/>
                </a:lnTo>
                <a:lnTo>
                  <a:pt x="4470997" y="356133"/>
                </a:lnTo>
                <a:lnTo>
                  <a:pt x="4417098" y="347649"/>
                </a:lnTo>
                <a:lnTo>
                  <a:pt x="4360113" y="339826"/>
                </a:lnTo>
                <a:lnTo>
                  <a:pt x="4300220" y="332689"/>
                </a:lnTo>
                <a:lnTo>
                  <a:pt x="4237609" y="326263"/>
                </a:lnTo>
                <a:lnTo>
                  <a:pt x="4172458" y="320586"/>
                </a:lnTo>
                <a:lnTo>
                  <a:pt x="4104944" y="315696"/>
                </a:lnTo>
                <a:lnTo>
                  <a:pt x="4035247" y="311632"/>
                </a:lnTo>
                <a:lnTo>
                  <a:pt x="3963555" y="308406"/>
                </a:lnTo>
                <a:lnTo>
                  <a:pt x="3890048" y="306057"/>
                </a:lnTo>
                <a:lnTo>
                  <a:pt x="3814915" y="304634"/>
                </a:lnTo>
                <a:lnTo>
                  <a:pt x="3738321" y="304139"/>
                </a:lnTo>
                <a:lnTo>
                  <a:pt x="3674884" y="304355"/>
                </a:lnTo>
                <a:lnTo>
                  <a:pt x="3747744" y="293433"/>
                </a:lnTo>
                <a:lnTo>
                  <a:pt x="3814051" y="281266"/>
                </a:lnTo>
                <a:lnTo>
                  <a:pt x="3873284" y="267970"/>
                </a:lnTo>
                <a:lnTo>
                  <a:pt x="3924884" y="253631"/>
                </a:lnTo>
                <a:lnTo>
                  <a:pt x="3968318" y="238353"/>
                </a:lnTo>
                <a:lnTo>
                  <a:pt x="4003052" y="222224"/>
                </a:lnTo>
                <a:lnTo>
                  <a:pt x="4044213" y="187807"/>
                </a:lnTo>
                <a:lnTo>
                  <a:pt x="4049560" y="169710"/>
                </a:lnTo>
                <a:lnTo>
                  <a:pt x="4046677" y="156438"/>
                </a:lnTo>
                <a:lnTo>
                  <a:pt x="4005161" y="118452"/>
                </a:lnTo>
                <a:lnTo>
                  <a:pt x="3952214" y="95034"/>
                </a:lnTo>
                <a:lnTo>
                  <a:pt x="3881031" y="73494"/>
                </a:lnTo>
                <a:lnTo>
                  <a:pt x="3839146" y="63525"/>
                </a:lnTo>
                <a:lnTo>
                  <a:pt x="3793337" y="54140"/>
                </a:lnTo>
                <a:lnTo>
                  <a:pt x="3743820" y="45364"/>
                </a:lnTo>
                <a:lnTo>
                  <a:pt x="3690810" y="37249"/>
                </a:lnTo>
                <a:lnTo>
                  <a:pt x="3634524" y="29832"/>
                </a:lnTo>
                <a:lnTo>
                  <a:pt x="3575164" y="23152"/>
                </a:lnTo>
                <a:lnTo>
                  <a:pt x="3512959" y="17233"/>
                </a:lnTo>
                <a:lnTo>
                  <a:pt x="3448100" y="12128"/>
                </a:lnTo>
                <a:lnTo>
                  <a:pt x="3380829" y="7861"/>
                </a:lnTo>
                <a:lnTo>
                  <a:pt x="3311334" y="4483"/>
                </a:lnTo>
                <a:lnTo>
                  <a:pt x="3239833" y="2019"/>
                </a:lnTo>
                <a:lnTo>
                  <a:pt x="3166541" y="520"/>
                </a:lnTo>
                <a:lnTo>
                  <a:pt x="3091675" y="0"/>
                </a:lnTo>
                <a:lnTo>
                  <a:pt x="3016808" y="520"/>
                </a:lnTo>
                <a:lnTo>
                  <a:pt x="2943529" y="2019"/>
                </a:lnTo>
                <a:lnTo>
                  <a:pt x="2872028" y="4483"/>
                </a:lnTo>
                <a:lnTo>
                  <a:pt x="2802534" y="7861"/>
                </a:lnTo>
                <a:lnTo>
                  <a:pt x="2735249" y="12128"/>
                </a:lnTo>
                <a:lnTo>
                  <a:pt x="2670403" y="17233"/>
                </a:lnTo>
                <a:lnTo>
                  <a:pt x="2608186" y="23152"/>
                </a:lnTo>
                <a:lnTo>
                  <a:pt x="2548839" y="29832"/>
                </a:lnTo>
                <a:lnTo>
                  <a:pt x="2492540" y="37249"/>
                </a:lnTo>
                <a:lnTo>
                  <a:pt x="2439543" y="45364"/>
                </a:lnTo>
                <a:lnTo>
                  <a:pt x="2390025" y="54140"/>
                </a:lnTo>
                <a:lnTo>
                  <a:pt x="2344216" y="63525"/>
                </a:lnTo>
                <a:lnTo>
                  <a:pt x="2302319" y="73494"/>
                </a:lnTo>
                <a:lnTo>
                  <a:pt x="2264562" y="84010"/>
                </a:lnTo>
                <a:lnTo>
                  <a:pt x="2202281" y="106527"/>
                </a:lnTo>
                <a:lnTo>
                  <a:pt x="2159089" y="130771"/>
                </a:lnTo>
                <a:lnTo>
                  <a:pt x="2133790" y="169710"/>
                </a:lnTo>
                <a:lnTo>
                  <a:pt x="2136673" y="182994"/>
                </a:lnTo>
                <a:lnTo>
                  <a:pt x="2178189" y="221005"/>
                </a:lnTo>
                <a:lnTo>
                  <a:pt x="2231148" y="244436"/>
                </a:lnTo>
                <a:lnTo>
                  <a:pt x="2302319" y="266001"/>
                </a:lnTo>
                <a:lnTo>
                  <a:pt x="2344216" y="275983"/>
                </a:lnTo>
                <a:lnTo>
                  <a:pt x="2390025" y="285394"/>
                </a:lnTo>
                <a:lnTo>
                  <a:pt x="2439543" y="294182"/>
                </a:lnTo>
                <a:lnTo>
                  <a:pt x="2492540" y="302310"/>
                </a:lnTo>
                <a:lnTo>
                  <a:pt x="2548839" y="309740"/>
                </a:lnTo>
                <a:lnTo>
                  <a:pt x="2608186" y="316433"/>
                </a:lnTo>
                <a:lnTo>
                  <a:pt x="2670403" y="322364"/>
                </a:lnTo>
                <a:lnTo>
                  <a:pt x="2735249" y="327482"/>
                </a:lnTo>
                <a:lnTo>
                  <a:pt x="2802534" y="331762"/>
                </a:lnTo>
                <a:lnTo>
                  <a:pt x="2872028" y="335153"/>
                </a:lnTo>
                <a:lnTo>
                  <a:pt x="2943529" y="337616"/>
                </a:lnTo>
                <a:lnTo>
                  <a:pt x="3016808" y="339128"/>
                </a:lnTo>
                <a:lnTo>
                  <a:pt x="3091675" y="339636"/>
                </a:lnTo>
                <a:lnTo>
                  <a:pt x="3118510" y="339407"/>
                </a:lnTo>
                <a:lnTo>
                  <a:pt x="3039262" y="350583"/>
                </a:lnTo>
                <a:lnTo>
                  <a:pt x="2966224" y="363016"/>
                </a:lnTo>
                <a:lnTo>
                  <a:pt x="2899905" y="376605"/>
                </a:lnTo>
                <a:lnTo>
                  <a:pt x="2840786" y="391274"/>
                </a:lnTo>
                <a:lnTo>
                  <a:pt x="2789402" y="406933"/>
                </a:lnTo>
                <a:lnTo>
                  <a:pt x="2746222" y="423494"/>
                </a:lnTo>
                <a:lnTo>
                  <a:pt x="2711767" y="440855"/>
                </a:lnTo>
                <a:lnTo>
                  <a:pt x="2671038" y="477659"/>
                </a:lnTo>
                <a:lnTo>
                  <a:pt x="2665755" y="496912"/>
                </a:lnTo>
                <a:lnTo>
                  <a:pt x="2668447" y="510692"/>
                </a:lnTo>
                <a:lnTo>
                  <a:pt x="2707398" y="550291"/>
                </a:lnTo>
                <a:lnTo>
                  <a:pt x="2757271" y="574954"/>
                </a:lnTo>
                <a:lnTo>
                  <a:pt x="2824569" y="597916"/>
                </a:lnTo>
                <a:lnTo>
                  <a:pt x="2864307" y="608685"/>
                </a:lnTo>
                <a:lnTo>
                  <a:pt x="2907855" y="618921"/>
                </a:lnTo>
                <a:lnTo>
                  <a:pt x="2955036" y="628611"/>
                </a:lnTo>
                <a:lnTo>
                  <a:pt x="3005658" y="637705"/>
                </a:lnTo>
                <a:lnTo>
                  <a:pt x="3059557" y="646188"/>
                </a:lnTo>
                <a:lnTo>
                  <a:pt x="3116542" y="654011"/>
                </a:lnTo>
                <a:lnTo>
                  <a:pt x="3176422" y="661149"/>
                </a:lnTo>
                <a:lnTo>
                  <a:pt x="3239046" y="667575"/>
                </a:lnTo>
                <a:lnTo>
                  <a:pt x="3304197" y="673252"/>
                </a:lnTo>
                <a:lnTo>
                  <a:pt x="3371710" y="678141"/>
                </a:lnTo>
                <a:lnTo>
                  <a:pt x="3441395" y="682205"/>
                </a:lnTo>
                <a:lnTo>
                  <a:pt x="3513086" y="685431"/>
                </a:lnTo>
                <a:lnTo>
                  <a:pt x="3586594" y="687781"/>
                </a:lnTo>
                <a:lnTo>
                  <a:pt x="3661727" y="689203"/>
                </a:lnTo>
                <a:lnTo>
                  <a:pt x="3738321" y="689686"/>
                </a:lnTo>
                <a:lnTo>
                  <a:pt x="3814915" y="689203"/>
                </a:lnTo>
                <a:lnTo>
                  <a:pt x="3890048" y="687781"/>
                </a:lnTo>
                <a:lnTo>
                  <a:pt x="3963555" y="685431"/>
                </a:lnTo>
                <a:lnTo>
                  <a:pt x="4035247" y="682205"/>
                </a:lnTo>
                <a:lnTo>
                  <a:pt x="4104944" y="678141"/>
                </a:lnTo>
                <a:lnTo>
                  <a:pt x="4172458" y="673252"/>
                </a:lnTo>
                <a:lnTo>
                  <a:pt x="4237609" y="667575"/>
                </a:lnTo>
                <a:lnTo>
                  <a:pt x="4300220" y="661149"/>
                </a:lnTo>
                <a:lnTo>
                  <a:pt x="4360113" y="654011"/>
                </a:lnTo>
                <a:lnTo>
                  <a:pt x="4417098" y="646188"/>
                </a:lnTo>
                <a:lnTo>
                  <a:pt x="4470997" y="637705"/>
                </a:lnTo>
                <a:lnTo>
                  <a:pt x="4521619" y="628611"/>
                </a:lnTo>
                <a:lnTo>
                  <a:pt x="4568799" y="618921"/>
                </a:lnTo>
                <a:lnTo>
                  <a:pt x="4612348" y="608685"/>
                </a:lnTo>
                <a:lnTo>
                  <a:pt x="4652086" y="597916"/>
                </a:lnTo>
                <a:lnTo>
                  <a:pt x="4719383" y="574954"/>
                </a:lnTo>
                <a:lnTo>
                  <a:pt x="4769256" y="550291"/>
                </a:lnTo>
                <a:lnTo>
                  <a:pt x="4800244" y="524192"/>
                </a:lnTo>
                <a:lnTo>
                  <a:pt x="4808207" y="510692"/>
                </a:lnTo>
                <a:lnTo>
                  <a:pt x="4810899" y="496912"/>
                </a:lnTo>
                <a:close/>
              </a:path>
            </a:pathLst>
          </a:custGeom>
          <a:solidFill>
            <a:srgbClr val="005555">
              <a:alpha val="29998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3734542"/>
            <a:ext cx="7559992" cy="5485860"/>
          </a:xfrm>
          <a:prstGeom prst="rect">
            <a:avLst/>
          </a:prstGeom>
        </p:spPr>
      </p:pic>
      <p:sp>
        <p:nvSpPr>
          <p:cNvPr id="19" name="bg object 19"/>
          <p:cNvSpPr/>
          <p:nvPr/>
        </p:nvSpPr>
        <p:spPr>
          <a:xfrm>
            <a:off x="378561" y="434746"/>
            <a:ext cx="6064250" cy="5074920"/>
          </a:xfrm>
          <a:custGeom>
            <a:avLst/>
            <a:gdLst/>
            <a:ahLst/>
            <a:cxnLst/>
            <a:rect l="l" t="t" r="r" b="b"/>
            <a:pathLst>
              <a:path w="6064250" h="5074920">
                <a:moveTo>
                  <a:pt x="2179917" y="235877"/>
                </a:moveTo>
                <a:lnTo>
                  <a:pt x="2174964" y="188341"/>
                </a:lnTo>
                <a:lnTo>
                  <a:pt x="2160740" y="144068"/>
                </a:lnTo>
                <a:lnTo>
                  <a:pt x="2138235" y="104000"/>
                </a:lnTo>
                <a:lnTo>
                  <a:pt x="2108428" y="69088"/>
                </a:lnTo>
                <a:lnTo>
                  <a:pt x="2072297" y="40284"/>
                </a:lnTo>
                <a:lnTo>
                  <a:pt x="2030831" y="18542"/>
                </a:lnTo>
                <a:lnTo>
                  <a:pt x="1985022" y="4800"/>
                </a:lnTo>
                <a:lnTo>
                  <a:pt x="1935822" y="0"/>
                </a:lnTo>
                <a:lnTo>
                  <a:pt x="244094" y="0"/>
                </a:lnTo>
                <a:lnTo>
                  <a:pt x="194894" y="4800"/>
                </a:lnTo>
                <a:lnTo>
                  <a:pt x="149085" y="18542"/>
                </a:lnTo>
                <a:lnTo>
                  <a:pt x="107619" y="40284"/>
                </a:lnTo>
                <a:lnTo>
                  <a:pt x="71488" y="69088"/>
                </a:lnTo>
                <a:lnTo>
                  <a:pt x="41681" y="104000"/>
                </a:lnTo>
                <a:lnTo>
                  <a:pt x="19177" y="144068"/>
                </a:lnTo>
                <a:lnTo>
                  <a:pt x="4953" y="188341"/>
                </a:lnTo>
                <a:lnTo>
                  <a:pt x="0" y="235877"/>
                </a:lnTo>
                <a:lnTo>
                  <a:pt x="4953" y="283413"/>
                </a:lnTo>
                <a:lnTo>
                  <a:pt x="19177" y="327698"/>
                </a:lnTo>
                <a:lnTo>
                  <a:pt x="41681" y="367753"/>
                </a:lnTo>
                <a:lnTo>
                  <a:pt x="71488" y="402666"/>
                </a:lnTo>
                <a:lnTo>
                  <a:pt x="107619" y="431469"/>
                </a:lnTo>
                <a:lnTo>
                  <a:pt x="149085" y="453224"/>
                </a:lnTo>
                <a:lnTo>
                  <a:pt x="194894" y="466966"/>
                </a:lnTo>
                <a:lnTo>
                  <a:pt x="244094" y="471754"/>
                </a:lnTo>
                <a:lnTo>
                  <a:pt x="1935822" y="471754"/>
                </a:lnTo>
                <a:lnTo>
                  <a:pt x="1985022" y="466966"/>
                </a:lnTo>
                <a:lnTo>
                  <a:pt x="2030831" y="453224"/>
                </a:lnTo>
                <a:lnTo>
                  <a:pt x="2072297" y="431469"/>
                </a:lnTo>
                <a:lnTo>
                  <a:pt x="2108428" y="402666"/>
                </a:lnTo>
                <a:lnTo>
                  <a:pt x="2138235" y="367753"/>
                </a:lnTo>
                <a:lnTo>
                  <a:pt x="2160740" y="327698"/>
                </a:lnTo>
                <a:lnTo>
                  <a:pt x="2174964" y="283413"/>
                </a:lnTo>
                <a:lnTo>
                  <a:pt x="2179917" y="235877"/>
                </a:lnTo>
                <a:close/>
              </a:path>
              <a:path w="6064250" h="5074920">
                <a:moveTo>
                  <a:pt x="6063691" y="4677600"/>
                </a:moveTo>
                <a:lnTo>
                  <a:pt x="6059348" y="4629162"/>
                </a:lnTo>
                <a:lnTo>
                  <a:pt x="6046825" y="4583569"/>
                </a:lnTo>
                <a:lnTo>
                  <a:pt x="6026899" y="4541596"/>
                </a:lnTo>
                <a:lnTo>
                  <a:pt x="6000305" y="4503979"/>
                </a:lnTo>
                <a:lnTo>
                  <a:pt x="5967831" y="4471505"/>
                </a:lnTo>
                <a:lnTo>
                  <a:pt x="5930227" y="4444924"/>
                </a:lnTo>
                <a:lnTo>
                  <a:pt x="5888240" y="4424985"/>
                </a:lnTo>
                <a:lnTo>
                  <a:pt x="5842660" y="4412475"/>
                </a:lnTo>
                <a:lnTo>
                  <a:pt x="5794235" y="4408144"/>
                </a:lnTo>
                <a:lnTo>
                  <a:pt x="4794059" y="4408132"/>
                </a:lnTo>
                <a:lnTo>
                  <a:pt x="4745609" y="4412475"/>
                </a:lnTo>
                <a:lnTo>
                  <a:pt x="4700016" y="4424985"/>
                </a:lnTo>
                <a:lnTo>
                  <a:pt x="4658042" y="4444924"/>
                </a:lnTo>
                <a:lnTo>
                  <a:pt x="4620438" y="4471505"/>
                </a:lnTo>
                <a:lnTo>
                  <a:pt x="4587964" y="4503979"/>
                </a:lnTo>
                <a:lnTo>
                  <a:pt x="4561370" y="4541596"/>
                </a:lnTo>
                <a:lnTo>
                  <a:pt x="4541444" y="4583569"/>
                </a:lnTo>
                <a:lnTo>
                  <a:pt x="4528934" y="4629162"/>
                </a:lnTo>
                <a:lnTo>
                  <a:pt x="4524591" y="4677600"/>
                </a:lnTo>
                <a:lnTo>
                  <a:pt x="4528934" y="4726038"/>
                </a:lnTo>
                <a:lnTo>
                  <a:pt x="4541444" y="4771618"/>
                </a:lnTo>
                <a:lnTo>
                  <a:pt x="4561370" y="4813605"/>
                </a:lnTo>
                <a:lnTo>
                  <a:pt x="4587964" y="4851209"/>
                </a:lnTo>
                <a:lnTo>
                  <a:pt x="4620438" y="4883683"/>
                </a:lnTo>
                <a:lnTo>
                  <a:pt x="4658042" y="4910277"/>
                </a:lnTo>
                <a:lnTo>
                  <a:pt x="4686909" y="4923993"/>
                </a:lnTo>
                <a:lnTo>
                  <a:pt x="4663973" y="5074729"/>
                </a:lnTo>
                <a:lnTo>
                  <a:pt x="4887430" y="4947056"/>
                </a:lnTo>
                <a:lnTo>
                  <a:pt x="5794070" y="4947056"/>
                </a:lnTo>
                <a:lnTo>
                  <a:pt x="5794222" y="4947069"/>
                </a:lnTo>
                <a:lnTo>
                  <a:pt x="5842660" y="4942725"/>
                </a:lnTo>
                <a:lnTo>
                  <a:pt x="5888240" y="4930203"/>
                </a:lnTo>
                <a:lnTo>
                  <a:pt x="5930227" y="4910277"/>
                </a:lnTo>
                <a:lnTo>
                  <a:pt x="5967831" y="4883683"/>
                </a:lnTo>
                <a:lnTo>
                  <a:pt x="6000305" y="4851209"/>
                </a:lnTo>
                <a:lnTo>
                  <a:pt x="6026899" y="4813605"/>
                </a:lnTo>
                <a:lnTo>
                  <a:pt x="6046825" y="4771618"/>
                </a:lnTo>
                <a:lnTo>
                  <a:pt x="6059348" y="4726038"/>
                </a:lnTo>
                <a:lnTo>
                  <a:pt x="6063691" y="4677600"/>
                </a:lnTo>
                <a:close/>
              </a:path>
            </a:pathLst>
          </a:custGeom>
          <a:solidFill>
            <a:srgbClr val="00448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500" b="1" i="0">
                <a:solidFill>
                  <a:srgbClr val="034EA2"/>
                </a:solidFill>
                <a:latin typeface="微軟正黑體" panose="020B0604030504040204" pitchFamily="34" charset="-120"/>
                <a:cs typeface="微軟正黑體" panose="020B0604030504040204" pitchFamily="34" charset="-120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10/28/2024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231F20"/>
                </a:solidFill>
                <a:latin typeface="Boing Medium"/>
                <a:cs typeface="Boing Medium"/>
              </a:defRPr>
            </a:lvl1pPr>
          </a:lstStyle>
          <a:p>
            <a:pPr marL="38100">
              <a:lnSpc>
                <a:spcPct val="100000"/>
              </a:lnSpc>
              <a:spcBef>
                <a:spcPts val="120"/>
              </a:spcBef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500" b="1" i="0">
                <a:solidFill>
                  <a:srgbClr val="034EA2"/>
                </a:solidFill>
                <a:latin typeface="微軟正黑體" panose="020B0604030504040204" pitchFamily="34" charset="-120"/>
                <a:cs typeface="微軟正黑體" panose="020B0604030504040204" pitchFamily="34" charset="-120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10/28/2024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231F20"/>
                </a:solidFill>
                <a:latin typeface="Boing Medium"/>
                <a:cs typeface="Boing Medium"/>
              </a:defRPr>
            </a:lvl1pPr>
          </a:lstStyle>
          <a:p>
            <a:pPr marL="38100">
              <a:lnSpc>
                <a:spcPct val="100000"/>
              </a:lnSpc>
              <a:spcBef>
                <a:spcPts val="120"/>
              </a:spcBef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500" b="1" i="0">
                <a:solidFill>
                  <a:srgbClr val="034EA2"/>
                </a:solidFill>
                <a:latin typeface="微軟正黑體" panose="020B0604030504040204" pitchFamily="34" charset="-120"/>
                <a:cs typeface="微軟正黑體" panose="020B0604030504040204" pitchFamily="34" charset="-120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10/28/2024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231F20"/>
                </a:solidFill>
                <a:latin typeface="Boing Medium"/>
                <a:cs typeface="Boing Medium"/>
              </a:defRPr>
            </a:lvl1pPr>
          </a:lstStyle>
          <a:p>
            <a:pPr marL="38100">
              <a:lnSpc>
                <a:spcPct val="100000"/>
              </a:lnSpc>
              <a:spcBef>
                <a:spcPts val="120"/>
              </a:spcBef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10/28/2024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800" b="0" i="0">
                <a:solidFill>
                  <a:srgbClr val="231F20"/>
                </a:solidFill>
                <a:latin typeface="Boing Medium"/>
                <a:cs typeface="Boing Medium"/>
              </a:defRPr>
            </a:lvl1pPr>
          </a:lstStyle>
          <a:p>
            <a:pPr marL="38100">
              <a:lnSpc>
                <a:spcPct val="100000"/>
              </a:lnSpc>
              <a:spcBef>
                <a:spcPts val="120"/>
              </a:spcBef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300051" y="4274965"/>
            <a:ext cx="1847850" cy="558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500" b="1" i="0">
                <a:solidFill>
                  <a:srgbClr val="034EA2"/>
                </a:solidFill>
                <a:latin typeface="Noto Sans HK"/>
                <a:cs typeface="Noto Sans HK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10/28/2024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197900" y="10337624"/>
            <a:ext cx="208915" cy="1606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800" b="0" i="0">
                <a:solidFill>
                  <a:srgbClr val="231F20"/>
                </a:solidFill>
                <a:latin typeface="Boing Medium"/>
                <a:cs typeface="Boing Medium"/>
              </a:defRPr>
            </a:lvl1pPr>
          </a:lstStyle>
          <a:p>
            <a:pPr marL="38100">
              <a:lnSpc>
                <a:spcPct val="100000"/>
              </a:lnSpc>
              <a:spcBef>
                <a:spcPts val="120"/>
              </a:spcBef>
            </a:pPr>
            <a:fld id="{81D60167-4931-47E6-BA6A-407CBD079E47}" type="slidenum">
              <a:rPr spc="-25" dirty="0"/>
              <a:t>‹#›</a:t>
            </a:fld>
            <a:endParaRPr spc="-25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微軟正黑體" panose="020B0604030504040204" pitchFamily="34" charset="-120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image" Target="../media/image6.png"/><Relationship Id="rId16" Type="http://schemas.openxmlformats.org/officeDocument/2006/relationships/image" Target="../media/image2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5" Type="http://schemas.openxmlformats.org/officeDocument/2006/relationships/image" Target="../media/image1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jpg"/><Relationship Id="rId1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 txBox="1"/>
          <p:nvPr/>
        </p:nvSpPr>
        <p:spPr>
          <a:xfrm>
            <a:off x="5755664" y="4274965"/>
            <a:ext cx="1392555" cy="558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500" b="1" spc="65" dirty="0">
                <a:solidFill>
                  <a:srgbClr val="034EA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工作紙</a:t>
            </a:r>
            <a:endParaRPr sz="350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sp>
        <p:nvSpPr>
          <p:cNvPr id="5" name="object 3"/>
          <p:cNvSpPr/>
          <p:nvPr/>
        </p:nvSpPr>
        <p:spPr>
          <a:xfrm>
            <a:off x="5669779" y="3756007"/>
            <a:ext cx="1458595" cy="471805"/>
          </a:xfrm>
          <a:custGeom>
            <a:avLst/>
            <a:gdLst/>
            <a:ahLst/>
            <a:cxnLst/>
            <a:rect l="l" t="t" r="r" b="b"/>
            <a:pathLst>
              <a:path w="1458595" h="471804">
                <a:moveTo>
                  <a:pt x="1214132" y="0"/>
                </a:moveTo>
                <a:lnTo>
                  <a:pt x="244094" y="0"/>
                </a:lnTo>
                <a:lnTo>
                  <a:pt x="194900" y="4791"/>
                </a:lnTo>
                <a:lnTo>
                  <a:pt x="149081" y="18535"/>
                </a:lnTo>
                <a:lnTo>
                  <a:pt x="107618" y="40282"/>
                </a:lnTo>
                <a:lnTo>
                  <a:pt x="71493" y="69084"/>
                </a:lnTo>
                <a:lnTo>
                  <a:pt x="41687" y="103993"/>
                </a:lnTo>
                <a:lnTo>
                  <a:pt x="19181" y="144060"/>
                </a:lnTo>
                <a:lnTo>
                  <a:pt x="4959" y="188338"/>
                </a:lnTo>
                <a:lnTo>
                  <a:pt x="0" y="235877"/>
                </a:lnTo>
                <a:lnTo>
                  <a:pt x="4959" y="283416"/>
                </a:lnTo>
                <a:lnTo>
                  <a:pt x="19181" y="327693"/>
                </a:lnTo>
                <a:lnTo>
                  <a:pt x="41687" y="367760"/>
                </a:lnTo>
                <a:lnTo>
                  <a:pt x="71493" y="402669"/>
                </a:lnTo>
                <a:lnTo>
                  <a:pt x="107618" y="431471"/>
                </a:lnTo>
                <a:lnTo>
                  <a:pt x="149081" y="453218"/>
                </a:lnTo>
                <a:lnTo>
                  <a:pt x="194900" y="466962"/>
                </a:lnTo>
                <a:lnTo>
                  <a:pt x="244094" y="471754"/>
                </a:lnTo>
                <a:lnTo>
                  <a:pt x="1214132" y="471754"/>
                </a:lnTo>
                <a:lnTo>
                  <a:pt x="1263326" y="466962"/>
                </a:lnTo>
                <a:lnTo>
                  <a:pt x="1309145" y="453218"/>
                </a:lnTo>
                <a:lnTo>
                  <a:pt x="1350608" y="431471"/>
                </a:lnTo>
                <a:lnTo>
                  <a:pt x="1386733" y="402669"/>
                </a:lnTo>
                <a:lnTo>
                  <a:pt x="1416539" y="367760"/>
                </a:lnTo>
                <a:lnTo>
                  <a:pt x="1439044" y="327693"/>
                </a:lnTo>
                <a:lnTo>
                  <a:pt x="1453267" y="283416"/>
                </a:lnTo>
                <a:lnTo>
                  <a:pt x="1458226" y="235877"/>
                </a:lnTo>
                <a:lnTo>
                  <a:pt x="1453267" y="188338"/>
                </a:lnTo>
                <a:lnTo>
                  <a:pt x="1439044" y="144060"/>
                </a:lnTo>
                <a:lnTo>
                  <a:pt x="1416539" y="103993"/>
                </a:lnTo>
                <a:lnTo>
                  <a:pt x="1386733" y="69084"/>
                </a:lnTo>
                <a:lnTo>
                  <a:pt x="1350608" y="40282"/>
                </a:lnTo>
                <a:lnTo>
                  <a:pt x="1309145" y="18535"/>
                </a:lnTo>
                <a:lnTo>
                  <a:pt x="1263326" y="4791"/>
                </a:lnTo>
                <a:lnTo>
                  <a:pt x="1214132" y="0"/>
                </a:lnTo>
                <a:close/>
              </a:path>
            </a:pathLst>
          </a:custGeom>
          <a:solidFill>
            <a:srgbClr val="034EA2"/>
          </a:solidFill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object 4"/>
          <p:cNvSpPr txBox="1"/>
          <p:nvPr/>
        </p:nvSpPr>
        <p:spPr>
          <a:xfrm>
            <a:off x="5857872" y="3853198"/>
            <a:ext cx="1092200" cy="2590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70" dirty="0" err="1" smtClean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小學</a:t>
            </a:r>
            <a:r>
              <a:rPr lang="zh-TW" altLang="en-US" sz="1600" b="1" spc="7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六</a:t>
            </a:r>
            <a:r>
              <a:rPr sz="1600" b="1" spc="70" dirty="0" err="1" smtClean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年級</a:t>
            </a:r>
            <a:endParaRPr sz="16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</p:spTree>
    <p:extLst>
      <p:ext uri="{BB962C8B-B14F-4D97-AF65-F5344CB8AC3E}">
        <p14:creationId xmlns:p14="http://schemas.microsoft.com/office/powerpoint/2010/main" val="16861036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162900" y="499566"/>
            <a:ext cx="322580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微軟正黑體" panose="020B0604030504040204" pitchFamily="34" charset="-120"/>
                <a:cs typeface="Noto Sans HK"/>
              </a:rPr>
              <a:t>《</a:t>
            </a:r>
            <a:r>
              <a:rPr sz="1200" b="1" dirty="0">
                <a:solidFill>
                  <a:srgbClr val="231F20"/>
                </a:solidFill>
                <a:latin typeface="微軟正黑體" panose="020B0604030504040204" pitchFamily="34" charset="-120"/>
                <a:cs typeface="Noto Sans HK"/>
              </a:rPr>
              <a:t>資源循環在香港</a:t>
            </a:r>
            <a:r>
              <a:rPr sz="1200" b="1" dirty="0">
                <a:latin typeface="微軟正黑體" panose="020B0604030504040204" pitchFamily="34" charset="-120"/>
                <a:cs typeface="Noto Sans HK"/>
              </a:rPr>
              <a:t>》延伸活動</a:t>
            </a:r>
            <a:r>
              <a:rPr sz="1200" b="1" dirty="0">
                <a:solidFill>
                  <a:srgbClr val="231F20"/>
                </a:solidFill>
                <a:latin typeface="微軟正黑體" panose="020B0604030504040204" pitchFamily="34" charset="-120"/>
                <a:cs typeface="Noto Sans HK"/>
              </a:rPr>
              <a:t>（三）：</a:t>
            </a:r>
            <a:r>
              <a:rPr sz="1200" b="1" spc="-15" dirty="0">
                <a:solidFill>
                  <a:srgbClr val="231F20"/>
                </a:solidFill>
                <a:latin typeface="微軟正黑體" panose="020B0604030504040204" pitchFamily="34" charset="-120"/>
                <a:cs typeface="Noto Sans HK"/>
              </a:rPr>
              <a:t>活動詳情</a:t>
            </a:r>
            <a:endParaRPr sz="1200" dirty="0">
              <a:latin typeface="微軟正黑體" panose="020B0604030504040204" pitchFamily="34" charset="-120"/>
              <a:cs typeface="Noto Sans HK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0772896"/>
              </p:ext>
            </p:extLst>
          </p:nvPr>
        </p:nvGraphicFramePr>
        <p:xfrm>
          <a:off x="664243" y="1087250"/>
          <a:ext cx="6214110" cy="16916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25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764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121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87960">
                <a:tc gridSpan="3">
                  <a:txBody>
                    <a:bodyPr/>
                    <a:lstStyle/>
                    <a:p>
                      <a:pPr algn="ctr">
                        <a:lnSpc>
                          <a:spcPts val="1375"/>
                        </a:lnSpc>
                        <a:spcBef>
                          <a:spcPts val="10"/>
                        </a:spcBef>
                      </a:pPr>
                      <a:r>
                        <a:rPr sz="1200" b="1" spc="-15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6"/>
                        </a:rPr>
                        <a:t>小六常識科參觀 </a:t>
                      </a:r>
                      <a:r>
                        <a:rPr sz="1200" b="1" spc="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6"/>
                        </a:rPr>
                        <a:t>T·PARK [ </a:t>
                      </a:r>
                      <a:r>
                        <a:rPr sz="1200" b="1" spc="0" dirty="0" smtClean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6"/>
                        </a:rPr>
                        <a:t>源</a:t>
                      </a:r>
                      <a:r>
                        <a:rPr lang="en-US" sz="1200" b="1" spc="0" dirty="0" smtClean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6"/>
                        </a:rPr>
                        <a:t> </a:t>
                      </a:r>
                      <a:r>
                        <a:rPr sz="1200" b="1" spc="0" dirty="0" smtClean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6"/>
                        </a:rPr>
                        <a:t>· </a:t>
                      </a:r>
                      <a:r>
                        <a:rPr sz="1200" b="1" spc="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6"/>
                        </a:rPr>
                        <a:t>區 ]</a:t>
                      </a:r>
                      <a:endParaRPr sz="1200" spc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Hiragino Sans CNS W6"/>
                      </a:endParaRPr>
                    </a:p>
                  </a:txBody>
                  <a:tcPr marL="0" marR="0" marT="127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7960">
                <a:tc gridSpan="2">
                  <a:txBody>
                    <a:bodyPr/>
                    <a:lstStyle/>
                    <a:p>
                      <a:pPr marL="17780">
                        <a:lnSpc>
                          <a:spcPts val="1375"/>
                        </a:lnSpc>
                        <a:spcBef>
                          <a:spcPts val="10"/>
                        </a:spcBef>
                      </a:pPr>
                      <a:r>
                        <a:rPr sz="1200" spc="-2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日期：二零 </a:t>
                      </a:r>
                      <a:r>
                        <a:rPr sz="1200" spc="-11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XX</a:t>
                      </a:r>
                      <a:r>
                        <a:rPr sz="1200" spc="-65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 年 </a:t>
                      </a:r>
                      <a:r>
                        <a:rPr sz="1200" spc="-11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X</a:t>
                      </a:r>
                      <a:r>
                        <a:rPr sz="1200" spc="-65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 月 </a:t>
                      </a:r>
                      <a:r>
                        <a:rPr sz="1200" spc="-11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X</a:t>
                      </a:r>
                      <a:r>
                        <a:rPr sz="1200" spc="-5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 日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（</a:t>
                      </a:r>
                      <a:r>
                        <a:rPr sz="1200" spc="-35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星期 </a:t>
                      </a:r>
                      <a:r>
                        <a:rPr sz="1200" spc="-25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X）</a:t>
                      </a: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Hiragino Sans CNS W3"/>
                      </a:endParaRPr>
                    </a:p>
                  </a:txBody>
                  <a:tcPr marL="0" marR="0" marT="127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830">
                        <a:lnSpc>
                          <a:spcPts val="1375"/>
                        </a:lnSpc>
                        <a:spcBef>
                          <a:spcPts val="10"/>
                        </a:spcBef>
                      </a:pPr>
                      <a:r>
                        <a:rPr sz="1200" spc="-25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時間：</a:t>
                      </a:r>
                      <a:r>
                        <a:rPr sz="1200" spc="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09:30-13:30</a:t>
                      </a:r>
                      <a:endParaRPr sz="1200" spc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Hiragino Sans CNS W3"/>
                      </a:endParaRPr>
                    </a:p>
                  </a:txBody>
                  <a:tcPr marL="0" marR="0" marT="127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7960">
                <a:tc gridSpan="3">
                  <a:txBody>
                    <a:bodyPr/>
                    <a:lstStyle/>
                    <a:p>
                      <a:pPr marL="17780">
                        <a:lnSpc>
                          <a:spcPts val="1375"/>
                        </a:lnSpc>
                        <a:spcBef>
                          <a:spcPts val="10"/>
                        </a:spcBef>
                      </a:pPr>
                      <a:r>
                        <a:rPr sz="1200" spc="-75" dirty="0" err="1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地點：</a:t>
                      </a:r>
                      <a:r>
                        <a:rPr sz="1200" spc="0" dirty="0" err="1" smtClean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T·PARK</a:t>
                      </a:r>
                      <a:r>
                        <a:rPr sz="1200" spc="0" dirty="0" smtClean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 </a:t>
                      </a:r>
                      <a:r>
                        <a:rPr sz="1200" spc="-175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[ </a:t>
                      </a:r>
                      <a:r>
                        <a:rPr lang="en-US" sz="1200" spc="-175" dirty="0" smtClean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 </a:t>
                      </a:r>
                      <a:r>
                        <a:rPr sz="1200" spc="0" dirty="0" smtClean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源</a:t>
                      </a:r>
                      <a:r>
                        <a:rPr lang="en-US" sz="1200" spc="0" dirty="0" smtClean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 </a:t>
                      </a:r>
                      <a:r>
                        <a:rPr sz="1200" spc="0" dirty="0" smtClean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· 區</a:t>
                      </a:r>
                      <a:r>
                        <a:rPr lang="en-US" sz="1200" spc="0" dirty="0" smtClean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 </a:t>
                      </a:r>
                      <a:r>
                        <a:rPr sz="1200" spc="-50" dirty="0" smtClean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]</a:t>
                      </a:r>
                      <a:r>
                        <a:rPr sz="1200" spc="-20" dirty="0" smtClean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（</a:t>
                      </a:r>
                      <a:r>
                        <a:rPr sz="1200" spc="-15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屯門曾咀稔灣路 </a:t>
                      </a:r>
                      <a:r>
                        <a:rPr sz="1200" spc="-10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25</a:t>
                      </a:r>
                      <a:r>
                        <a:rPr sz="1200" spc="-45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 號</a:t>
                      </a:r>
                      <a:r>
                        <a:rPr sz="1200" spc="-5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）</a:t>
                      </a:r>
                      <a:endParaRPr sz="1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Hiragino Sans CNS W3"/>
                      </a:endParaRPr>
                    </a:p>
                  </a:txBody>
                  <a:tcPr marL="0" marR="0" marT="127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7960">
                <a:tc>
                  <a:txBody>
                    <a:bodyPr/>
                    <a:lstStyle/>
                    <a:p>
                      <a:pPr marL="17780">
                        <a:lnSpc>
                          <a:spcPts val="1375"/>
                        </a:lnSpc>
                        <a:spcBef>
                          <a:spcPts val="10"/>
                        </a:spcBef>
                      </a:pPr>
                      <a:r>
                        <a:rPr sz="1200" b="1" spc="-25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6"/>
                        </a:rPr>
                        <a:t>時間</a:t>
                      </a: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Hiragino Sans CNS W6"/>
                      </a:endParaRPr>
                    </a:p>
                  </a:txBody>
                  <a:tcPr marL="0" marR="0" marT="127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17780">
                        <a:lnSpc>
                          <a:spcPts val="1375"/>
                        </a:lnSpc>
                        <a:spcBef>
                          <a:spcPts val="10"/>
                        </a:spcBef>
                      </a:pPr>
                      <a:r>
                        <a:rPr sz="1200" b="1" spc="-25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6"/>
                        </a:rPr>
                        <a:t>活動</a:t>
                      </a: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Hiragino Sans CNS W6"/>
                      </a:endParaRPr>
                    </a:p>
                  </a:txBody>
                  <a:tcPr marL="0" marR="0" marT="127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375"/>
                        </a:lnSpc>
                        <a:spcBef>
                          <a:spcPts val="10"/>
                        </a:spcBef>
                      </a:pPr>
                      <a:r>
                        <a:rPr sz="1200" b="1" spc="-25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6"/>
                        </a:rPr>
                        <a:t>材料</a:t>
                      </a: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Hiragino Sans CNS W6"/>
                      </a:endParaRPr>
                    </a:p>
                  </a:txBody>
                  <a:tcPr marL="0" marR="0" marT="127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7960">
                <a:tc>
                  <a:txBody>
                    <a:bodyPr/>
                    <a:lstStyle/>
                    <a:p>
                      <a:pPr marL="17780">
                        <a:lnSpc>
                          <a:spcPts val="1375"/>
                        </a:lnSpc>
                        <a:spcBef>
                          <a:spcPts val="10"/>
                        </a:spcBef>
                      </a:pPr>
                      <a:r>
                        <a:rPr sz="1200" spc="-7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09:30-</a:t>
                      </a:r>
                      <a:r>
                        <a:rPr sz="1200" spc="-1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09:40</a:t>
                      </a: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Hiragino Sans CNS W3"/>
                      </a:endParaRPr>
                    </a:p>
                  </a:txBody>
                  <a:tcPr marL="0" marR="0" marT="127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75590" indent="-257810">
                        <a:lnSpc>
                          <a:spcPts val="1375"/>
                        </a:lnSpc>
                        <a:spcBef>
                          <a:spcPts val="10"/>
                        </a:spcBef>
                        <a:buFont typeface="Arial"/>
                        <a:buChar char="•"/>
                        <a:tabLst>
                          <a:tab pos="275590" algn="l"/>
                        </a:tabLst>
                      </a:pPr>
                      <a:r>
                        <a:rPr sz="1200" spc="-25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點名</a:t>
                      </a: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Hiragino Sans CNS W3"/>
                      </a:endParaRPr>
                    </a:p>
                  </a:txBody>
                  <a:tcPr marL="0" marR="0" marT="127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375"/>
                        </a:lnSpc>
                        <a:spcBef>
                          <a:spcPts val="10"/>
                        </a:spcBef>
                      </a:pPr>
                      <a:r>
                        <a:rPr sz="1200" spc="-15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學生名單</a:t>
                      </a:r>
                      <a:endParaRPr sz="1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Hiragino Sans CNS W3"/>
                      </a:endParaRPr>
                    </a:p>
                  </a:txBody>
                  <a:tcPr marL="0" marR="0" marT="127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7960">
                <a:tc>
                  <a:txBody>
                    <a:bodyPr/>
                    <a:lstStyle/>
                    <a:p>
                      <a:pPr marL="17780">
                        <a:lnSpc>
                          <a:spcPts val="1375"/>
                        </a:lnSpc>
                        <a:spcBef>
                          <a:spcPts val="10"/>
                        </a:spcBef>
                      </a:pPr>
                      <a:r>
                        <a:rPr sz="1200" spc="-7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09:40-</a:t>
                      </a:r>
                      <a:r>
                        <a:rPr sz="1200" spc="-1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10:40</a:t>
                      </a: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Hiragino Sans CNS W3"/>
                      </a:endParaRPr>
                    </a:p>
                  </a:txBody>
                  <a:tcPr marL="0" marR="0" marT="127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75590" indent="-257810">
                        <a:lnSpc>
                          <a:spcPts val="1375"/>
                        </a:lnSpc>
                        <a:spcBef>
                          <a:spcPts val="10"/>
                        </a:spcBef>
                        <a:buFont typeface="Arial"/>
                        <a:buChar char="•"/>
                        <a:tabLst>
                          <a:tab pos="275590" algn="l"/>
                        </a:tabLst>
                      </a:pPr>
                      <a:r>
                        <a:rPr sz="1200" spc="-15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乘坐校車前往 </a:t>
                      </a:r>
                      <a:r>
                        <a:rPr sz="1200" spc="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T·PARK</a:t>
                      </a:r>
                      <a:endParaRPr sz="1200" spc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Hiragino Sans CNS W3"/>
                      </a:endParaRPr>
                    </a:p>
                  </a:txBody>
                  <a:tcPr marL="0" marR="0" marT="127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375"/>
                        </a:lnSpc>
                        <a:spcBef>
                          <a:spcPts val="10"/>
                        </a:spcBef>
                      </a:pPr>
                      <a:r>
                        <a:rPr sz="1200" spc="-5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／</a:t>
                      </a: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Hiragino Sans CNS W3"/>
                      </a:endParaRPr>
                    </a:p>
                  </a:txBody>
                  <a:tcPr marL="0" marR="0" marT="127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7960">
                <a:tc>
                  <a:txBody>
                    <a:bodyPr/>
                    <a:lstStyle/>
                    <a:p>
                      <a:pPr marL="17780">
                        <a:lnSpc>
                          <a:spcPts val="1375"/>
                        </a:lnSpc>
                        <a:spcBef>
                          <a:spcPts val="10"/>
                        </a:spcBef>
                      </a:pPr>
                      <a:r>
                        <a:rPr sz="1200" spc="-7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10:45-</a:t>
                      </a:r>
                      <a:r>
                        <a:rPr sz="1200" spc="-1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12:10</a:t>
                      </a: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Hiragino Sans CNS W3"/>
                      </a:endParaRPr>
                    </a:p>
                  </a:txBody>
                  <a:tcPr marL="0" marR="0" marT="127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75590" indent="-257810">
                        <a:lnSpc>
                          <a:spcPts val="1375"/>
                        </a:lnSpc>
                        <a:spcBef>
                          <a:spcPts val="10"/>
                        </a:spcBef>
                        <a:buFont typeface="Arial"/>
                        <a:buChar char="•"/>
                        <a:tabLst>
                          <a:tab pos="275590" algn="l"/>
                        </a:tabLst>
                      </a:pPr>
                      <a:r>
                        <a:rPr sz="1200" spc="-2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導賞團</a:t>
                      </a: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Hiragino Sans CNS W3"/>
                      </a:endParaRPr>
                    </a:p>
                  </a:txBody>
                  <a:tcPr marL="0" marR="0" marT="127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375"/>
                        </a:lnSpc>
                        <a:spcBef>
                          <a:spcPts val="10"/>
                        </a:spcBef>
                      </a:pPr>
                      <a:r>
                        <a:rPr sz="1200" spc="-5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／</a:t>
                      </a: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Hiragino Sans CNS W3"/>
                      </a:endParaRPr>
                    </a:p>
                  </a:txBody>
                  <a:tcPr marL="0" marR="0" marT="127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7960">
                <a:tc>
                  <a:txBody>
                    <a:bodyPr/>
                    <a:lstStyle/>
                    <a:p>
                      <a:pPr marL="17780">
                        <a:lnSpc>
                          <a:spcPts val="1375"/>
                        </a:lnSpc>
                        <a:spcBef>
                          <a:spcPts val="10"/>
                        </a:spcBef>
                      </a:pPr>
                      <a:r>
                        <a:rPr sz="1200" spc="-7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12:10-</a:t>
                      </a:r>
                      <a:r>
                        <a:rPr sz="1200" spc="-1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12:30</a:t>
                      </a: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Hiragino Sans CNS W3"/>
                      </a:endParaRPr>
                    </a:p>
                  </a:txBody>
                  <a:tcPr marL="0" marR="0" marT="127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75590" indent="-257810">
                        <a:lnSpc>
                          <a:spcPts val="1375"/>
                        </a:lnSpc>
                        <a:spcBef>
                          <a:spcPts val="10"/>
                        </a:spcBef>
                        <a:buFont typeface="Arial"/>
                        <a:buChar char="•"/>
                        <a:tabLst>
                          <a:tab pos="275590" algn="l"/>
                        </a:tabLst>
                      </a:pPr>
                      <a:r>
                        <a:rPr sz="1200" spc="-25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總結</a:t>
                      </a: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Hiragino Sans CNS W3"/>
                      </a:endParaRPr>
                    </a:p>
                  </a:txBody>
                  <a:tcPr marL="0" marR="0" marT="127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375"/>
                        </a:lnSpc>
                        <a:spcBef>
                          <a:spcPts val="10"/>
                        </a:spcBef>
                      </a:pPr>
                      <a:r>
                        <a:rPr sz="1200" spc="-1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學生工作紙</a:t>
                      </a: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Hiragino Sans CNS W3"/>
                      </a:endParaRPr>
                    </a:p>
                  </a:txBody>
                  <a:tcPr marL="0" marR="0" marT="127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7960">
                <a:tc>
                  <a:txBody>
                    <a:bodyPr/>
                    <a:lstStyle/>
                    <a:p>
                      <a:pPr marL="17780">
                        <a:lnSpc>
                          <a:spcPts val="1375"/>
                        </a:lnSpc>
                        <a:spcBef>
                          <a:spcPts val="10"/>
                        </a:spcBef>
                      </a:pPr>
                      <a:r>
                        <a:rPr sz="1200" spc="-7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12:30-</a:t>
                      </a:r>
                      <a:r>
                        <a:rPr sz="1200" spc="-1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13:30</a:t>
                      </a: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Hiragino Sans CNS W3"/>
                      </a:endParaRPr>
                    </a:p>
                  </a:txBody>
                  <a:tcPr marL="0" marR="0" marT="127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75590" indent="-257810">
                        <a:lnSpc>
                          <a:spcPts val="1375"/>
                        </a:lnSpc>
                        <a:spcBef>
                          <a:spcPts val="10"/>
                        </a:spcBef>
                        <a:buFont typeface="Arial"/>
                        <a:buChar char="•"/>
                        <a:tabLst>
                          <a:tab pos="275590" algn="l"/>
                        </a:tabLst>
                      </a:pPr>
                      <a:r>
                        <a:rPr sz="1200" spc="-1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乘坐校車返回學校</a:t>
                      </a: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Hiragino Sans CNS W3"/>
                      </a:endParaRPr>
                    </a:p>
                  </a:txBody>
                  <a:tcPr marL="0" marR="0" marT="127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1375"/>
                        </a:lnSpc>
                        <a:spcBef>
                          <a:spcPts val="10"/>
                        </a:spcBef>
                      </a:pPr>
                      <a:r>
                        <a:rPr sz="1200" spc="-5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／</a:t>
                      </a:r>
                      <a:endParaRPr sz="1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Hiragino Sans CNS W3"/>
                      </a:endParaRPr>
                    </a:p>
                  </a:txBody>
                  <a:tcPr marL="0" marR="0" marT="127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2324340" y="2817588"/>
            <a:ext cx="3064359" cy="55207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747395" marR="5080" indent="-735330">
              <a:lnSpc>
                <a:spcPct val="145800"/>
              </a:lnSpc>
              <a:spcBef>
                <a:spcPts val="100"/>
              </a:spcBef>
            </a:pPr>
            <a:r>
              <a:rPr sz="1200" b="1" spc="-15" dirty="0">
                <a:solidFill>
                  <a:srgbClr val="231F20"/>
                </a:solidFill>
                <a:latin typeface="Hiragino Sans CNS W6"/>
                <a:cs typeface="Hiragino Sans CNS W6"/>
              </a:rPr>
              <a:t>小六常識科參觀</a:t>
            </a:r>
            <a:r>
              <a:rPr sz="1200" b="1" dirty="0">
                <a:solidFill>
                  <a:srgbClr val="231F20"/>
                </a:solidFill>
                <a:latin typeface="Hiragino Sans CNS W6"/>
                <a:cs typeface="Hiragino Sans CNS W6"/>
              </a:rPr>
              <a:t> T·PARK </a:t>
            </a:r>
            <a:r>
              <a:rPr sz="1200" b="1" spc="-75" dirty="0">
                <a:solidFill>
                  <a:srgbClr val="231F20"/>
                </a:solidFill>
                <a:latin typeface="Hiragino Sans CNS W6"/>
                <a:cs typeface="Hiragino Sans CNS W6"/>
              </a:rPr>
              <a:t>[ </a:t>
            </a:r>
            <a:r>
              <a:rPr sz="1200" b="1" dirty="0" err="1">
                <a:solidFill>
                  <a:srgbClr val="231F20"/>
                </a:solidFill>
                <a:latin typeface="Hiragino Sans CNS W6"/>
                <a:cs typeface="Hiragino Sans CNS W6"/>
              </a:rPr>
              <a:t>源</a:t>
            </a:r>
            <a:r>
              <a:rPr sz="1200" b="1" dirty="0" err="1" smtClean="0">
                <a:solidFill>
                  <a:srgbClr val="231F20"/>
                </a:solidFill>
                <a:latin typeface="Hiragino Sans CNS W6"/>
                <a:cs typeface="Hiragino Sans CNS W6"/>
              </a:rPr>
              <a:t>·區</a:t>
            </a:r>
            <a:r>
              <a:rPr sz="1200" b="1" dirty="0" smtClean="0">
                <a:solidFill>
                  <a:srgbClr val="231F20"/>
                </a:solidFill>
                <a:latin typeface="Hiragino Sans CNS W6"/>
                <a:cs typeface="Hiragino Sans CNS W6"/>
              </a:rPr>
              <a:t> </a:t>
            </a:r>
            <a:r>
              <a:rPr sz="1200" b="1" spc="-55" dirty="0">
                <a:solidFill>
                  <a:srgbClr val="231F20"/>
                </a:solidFill>
                <a:latin typeface="Hiragino Sans CNS W6"/>
                <a:cs typeface="Hiragino Sans CNS W6"/>
              </a:rPr>
              <a:t>] 學生名單</a:t>
            </a:r>
            <a:r>
              <a:rPr sz="1200" b="1" spc="-30" dirty="0">
                <a:solidFill>
                  <a:srgbClr val="231F20"/>
                </a:solidFill>
                <a:latin typeface="Hiragino Sans CNS W6"/>
                <a:cs typeface="Hiragino Sans CNS W6"/>
              </a:rPr>
              <a:t>負責教師：</a:t>
            </a:r>
            <a:r>
              <a:rPr sz="1200" b="1" spc="-150" dirty="0">
                <a:solidFill>
                  <a:srgbClr val="231F20"/>
                </a:solidFill>
                <a:latin typeface="Hiragino Sans CNS W6"/>
                <a:cs typeface="Hiragino Sans CNS W6"/>
              </a:rPr>
              <a:t>XXX</a:t>
            </a:r>
            <a:r>
              <a:rPr sz="1200" b="1" spc="-40" dirty="0">
                <a:solidFill>
                  <a:srgbClr val="231F20"/>
                </a:solidFill>
                <a:latin typeface="Hiragino Sans CNS W6"/>
                <a:cs typeface="Hiragino Sans CNS W6"/>
              </a:rPr>
              <a:t> 教師</a:t>
            </a:r>
            <a:endParaRPr sz="1200" dirty="0">
              <a:latin typeface="Hiragino Sans CNS W6"/>
              <a:cs typeface="Hiragino Sans CNS W6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674544" y="3754253"/>
          <a:ext cx="6197599" cy="57061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924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557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1764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397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6177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302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19075">
                <a:tc>
                  <a:txBody>
                    <a:bodyPr/>
                    <a:lstStyle/>
                    <a:p>
                      <a:pPr marL="1778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200" b="1" spc="-25" dirty="0">
                          <a:latin typeface="Hiragino Sans CNS W6"/>
                          <a:cs typeface="Hiragino Sans CNS W6"/>
                        </a:rPr>
                        <a:t>No.</a:t>
                      </a:r>
                      <a:endParaRPr sz="1200">
                        <a:latin typeface="Hiragino Sans CNS W6"/>
                        <a:cs typeface="Hiragino Sans CNS W6"/>
                      </a:endParaRPr>
                    </a:p>
                  </a:txBody>
                  <a:tcPr marL="0" marR="0" marT="127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72745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200" b="1" spc="-15" dirty="0">
                          <a:latin typeface="Hiragino Sans CNS W6"/>
                          <a:cs typeface="Hiragino Sans CNS W6"/>
                        </a:rPr>
                        <a:t>學生編號</a:t>
                      </a:r>
                      <a:endParaRPr sz="1200">
                        <a:latin typeface="Hiragino Sans CNS W6"/>
                        <a:cs typeface="Hiragino Sans CNS W6"/>
                      </a:endParaRPr>
                    </a:p>
                  </a:txBody>
                  <a:tcPr marL="0" marR="0" marT="127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5339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200" b="1" spc="-15" dirty="0">
                          <a:latin typeface="Hiragino Sans CNS W6"/>
                          <a:cs typeface="Hiragino Sans CNS W6"/>
                        </a:rPr>
                        <a:t>學生姓名</a:t>
                      </a:r>
                      <a:endParaRPr sz="1200">
                        <a:latin typeface="Hiragino Sans CNS W6"/>
                        <a:cs typeface="Hiragino Sans CNS W6"/>
                      </a:endParaRPr>
                    </a:p>
                  </a:txBody>
                  <a:tcPr marL="0" marR="0" marT="127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717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200" b="1" spc="-25" dirty="0">
                          <a:latin typeface="Hiragino Sans CNS W6"/>
                          <a:cs typeface="Hiragino Sans CNS W6"/>
                        </a:rPr>
                        <a:t>性別</a:t>
                      </a:r>
                      <a:endParaRPr sz="1200">
                        <a:latin typeface="Hiragino Sans CNS W6"/>
                        <a:cs typeface="Hiragino Sans CNS W6"/>
                      </a:endParaRPr>
                    </a:p>
                  </a:txBody>
                  <a:tcPr marL="0" marR="0" marT="127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7305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200" b="1" spc="-10" dirty="0">
                          <a:solidFill>
                            <a:srgbClr val="231F20"/>
                          </a:solidFill>
                          <a:latin typeface="Hiragino Sans CNS W6"/>
                          <a:cs typeface="Hiragino Sans CNS W6"/>
                        </a:rPr>
                        <a:t>家長聯絡電話</a:t>
                      </a:r>
                      <a:endParaRPr sz="1200">
                        <a:latin typeface="Hiragino Sans CNS W6"/>
                        <a:cs typeface="Hiragino Sans CNS W6"/>
                      </a:endParaRPr>
                    </a:p>
                  </a:txBody>
                  <a:tcPr marL="0" marR="0" marT="127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1209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200" b="1" spc="-25" dirty="0">
                          <a:solidFill>
                            <a:srgbClr val="231F20"/>
                          </a:solidFill>
                          <a:latin typeface="Hiragino Sans CNS W6"/>
                          <a:cs typeface="Hiragino Sans CNS W6"/>
                        </a:rPr>
                        <a:t>出席</a:t>
                      </a:r>
                      <a:endParaRPr sz="1200">
                        <a:latin typeface="Hiragino Sans CNS W6"/>
                        <a:cs typeface="Hiragino Sans CNS W6"/>
                      </a:endParaRPr>
                    </a:p>
                  </a:txBody>
                  <a:tcPr marL="0" marR="0" marT="127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marL="1778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200" spc="-25" dirty="0">
                          <a:latin typeface="Hiragino Sans CNS W3"/>
                          <a:cs typeface="Hiragino Sans CNS W3"/>
                        </a:rPr>
                        <a:t>1.</a:t>
                      </a:r>
                      <a:endParaRPr sz="1200">
                        <a:latin typeface="Hiragino Sans CNS W3"/>
                        <a:cs typeface="Hiragino Sans CNS W3"/>
                      </a:endParaRPr>
                    </a:p>
                  </a:txBody>
                  <a:tcPr marL="0" marR="0" marT="127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marL="1778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200" spc="-25" dirty="0">
                          <a:latin typeface="Hiragino Sans CNS W3"/>
                          <a:cs typeface="Hiragino Sans CNS W3"/>
                        </a:rPr>
                        <a:t>2.</a:t>
                      </a:r>
                      <a:endParaRPr sz="1200">
                        <a:latin typeface="Hiragino Sans CNS W3"/>
                        <a:cs typeface="Hiragino Sans CNS W3"/>
                      </a:endParaRPr>
                    </a:p>
                  </a:txBody>
                  <a:tcPr marL="0" marR="0" marT="127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marL="1778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200" spc="-25" dirty="0">
                          <a:latin typeface="Hiragino Sans CNS W3"/>
                          <a:cs typeface="Hiragino Sans CNS W3"/>
                        </a:rPr>
                        <a:t>3.</a:t>
                      </a:r>
                      <a:endParaRPr sz="1200">
                        <a:latin typeface="Hiragino Sans CNS W3"/>
                        <a:cs typeface="Hiragino Sans CNS W3"/>
                      </a:endParaRPr>
                    </a:p>
                  </a:txBody>
                  <a:tcPr marL="0" marR="0" marT="127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marL="1778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200" spc="-25" dirty="0">
                          <a:latin typeface="Hiragino Sans CNS W3"/>
                          <a:cs typeface="Hiragino Sans CNS W3"/>
                        </a:rPr>
                        <a:t>4.</a:t>
                      </a:r>
                      <a:endParaRPr sz="1200">
                        <a:latin typeface="Hiragino Sans CNS W3"/>
                        <a:cs typeface="Hiragino Sans CNS W3"/>
                      </a:endParaRPr>
                    </a:p>
                  </a:txBody>
                  <a:tcPr marL="0" marR="0" marT="127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marL="1778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200" spc="-25" dirty="0">
                          <a:latin typeface="Hiragino Sans CNS W3"/>
                          <a:cs typeface="Hiragino Sans CNS W3"/>
                        </a:rPr>
                        <a:t>5.</a:t>
                      </a:r>
                      <a:endParaRPr sz="1200">
                        <a:latin typeface="Hiragino Sans CNS W3"/>
                        <a:cs typeface="Hiragino Sans CNS W3"/>
                      </a:endParaRPr>
                    </a:p>
                  </a:txBody>
                  <a:tcPr marL="0" marR="0" marT="127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marL="1778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200" spc="-25" dirty="0">
                          <a:latin typeface="Hiragino Sans CNS W3"/>
                          <a:cs typeface="Hiragino Sans CNS W3"/>
                        </a:rPr>
                        <a:t>6.</a:t>
                      </a:r>
                      <a:endParaRPr sz="1200">
                        <a:latin typeface="Hiragino Sans CNS W3"/>
                        <a:cs typeface="Hiragino Sans CNS W3"/>
                      </a:endParaRPr>
                    </a:p>
                  </a:txBody>
                  <a:tcPr marL="0" marR="0" marT="127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marL="1778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200" spc="-25" dirty="0">
                          <a:latin typeface="Hiragino Sans CNS W3"/>
                          <a:cs typeface="Hiragino Sans CNS W3"/>
                        </a:rPr>
                        <a:t>7.</a:t>
                      </a:r>
                      <a:endParaRPr sz="1200">
                        <a:latin typeface="Hiragino Sans CNS W3"/>
                        <a:cs typeface="Hiragino Sans CNS W3"/>
                      </a:endParaRPr>
                    </a:p>
                  </a:txBody>
                  <a:tcPr marL="0" marR="0" marT="127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marL="1778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200" spc="-25" dirty="0">
                          <a:latin typeface="Hiragino Sans CNS W3"/>
                          <a:cs typeface="Hiragino Sans CNS W3"/>
                        </a:rPr>
                        <a:t>8.</a:t>
                      </a:r>
                      <a:endParaRPr sz="1200">
                        <a:latin typeface="Hiragino Sans CNS W3"/>
                        <a:cs typeface="Hiragino Sans CNS W3"/>
                      </a:endParaRPr>
                    </a:p>
                  </a:txBody>
                  <a:tcPr marL="0" marR="0" marT="127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marL="1778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200" spc="-25" dirty="0">
                          <a:latin typeface="Hiragino Sans CNS W3"/>
                          <a:cs typeface="Hiragino Sans CNS W3"/>
                        </a:rPr>
                        <a:t>9.</a:t>
                      </a:r>
                      <a:endParaRPr sz="1200">
                        <a:latin typeface="Hiragino Sans CNS W3"/>
                        <a:cs typeface="Hiragino Sans CNS W3"/>
                      </a:endParaRPr>
                    </a:p>
                  </a:txBody>
                  <a:tcPr marL="0" marR="0" marT="127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marL="1778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200" spc="-25" dirty="0">
                          <a:latin typeface="Hiragino Sans CNS W3"/>
                          <a:cs typeface="Hiragino Sans CNS W3"/>
                        </a:rPr>
                        <a:t>10.</a:t>
                      </a:r>
                      <a:endParaRPr sz="1200">
                        <a:latin typeface="Hiragino Sans CNS W3"/>
                        <a:cs typeface="Hiragino Sans CNS W3"/>
                      </a:endParaRPr>
                    </a:p>
                  </a:txBody>
                  <a:tcPr marL="0" marR="0" marT="127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marL="1778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200" spc="-25" dirty="0">
                          <a:latin typeface="Hiragino Sans CNS W3"/>
                          <a:cs typeface="Hiragino Sans CNS W3"/>
                        </a:rPr>
                        <a:t>11.</a:t>
                      </a:r>
                      <a:endParaRPr sz="1200">
                        <a:latin typeface="Hiragino Sans CNS W3"/>
                        <a:cs typeface="Hiragino Sans CNS W3"/>
                      </a:endParaRPr>
                    </a:p>
                  </a:txBody>
                  <a:tcPr marL="0" marR="0" marT="127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marL="1778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200" spc="-25" dirty="0">
                          <a:latin typeface="Hiragino Sans CNS W3"/>
                          <a:cs typeface="Hiragino Sans CNS W3"/>
                        </a:rPr>
                        <a:t>12.</a:t>
                      </a:r>
                      <a:endParaRPr sz="1200">
                        <a:latin typeface="Hiragino Sans CNS W3"/>
                        <a:cs typeface="Hiragino Sans CNS W3"/>
                      </a:endParaRPr>
                    </a:p>
                  </a:txBody>
                  <a:tcPr marL="0" marR="0" marT="127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marL="1778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200" spc="-25" dirty="0">
                          <a:latin typeface="Hiragino Sans CNS W3"/>
                          <a:cs typeface="Hiragino Sans CNS W3"/>
                        </a:rPr>
                        <a:t>13.</a:t>
                      </a:r>
                      <a:endParaRPr sz="1200">
                        <a:latin typeface="Hiragino Sans CNS W3"/>
                        <a:cs typeface="Hiragino Sans CNS W3"/>
                      </a:endParaRPr>
                    </a:p>
                  </a:txBody>
                  <a:tcPr marL="0" marR="0" marT="127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marL="1778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200" spc="-25" dirty="0">
                          <a:latin typeface="Hiragino Sans CNS W3"/>
                          <a:cs typeface="Hiragino Sans CNS W3"/>
                        </a:rPr>
                        <a:t>14.</a:t>
                      </a:r>
                      <a:endParaRPr sz="1200">
                        <a:latin typeface="Hiragino Sans CNS W3"/>
                        <a:cs typeface="Hiragino Sans CNS W3"/>
                      </a:endParaRPr>
                    </a:p>
                  </a:txBody>
                  <a:tcPr marL="0" marR="0" marT="127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marL="1778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200" spc="-25" dirty="0">
                          <a:latin typeface="Hiragino Sans CNS W3"/>
                          <a:cs typeface="Hiragino Sans CNS W3"/>
                        </a:rPr>
                        <a:t>15.</a:t>
                      </a:r>
                      <a:endParaRPr sz="1200">
                        <a:latin typeface="Hiragino Sans CNS W3"/>
                        <a:cs typeface="Hiragino Sans CNS W3"/>
                      </a:endParaRPr>
                    </a:p>
                  </a:txBody>
                  <a:tcPr marL="0" marR="0" marT="127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marL="1778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200" spc="-25" dirty="0">
                          <a:latin typeface="Hiragino Sans CNS W3"/>
                          <a:cs typeface="Hiragino Sans CNS W3"/>
                        </a:rPr>
                        <a:t>16.</a:t>
                      </a:r>
                      <a:endParaRPr sz="1200">
                        <a:latin typeface="Hiragino Sans CNS W3"/>
                        <a:cs typeface="Hiragino Sans CNS W3"/>
                      </a:endParaRPr>
                    </a:p>
                  </a:txBody>
                  <a:tcPr marL="0" marR="0" marT="127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marL="1778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200" spc="-25" dirty="0">
                          <a:latin typeface="Hiragino Sans CNS W3"/>
                          <a:cs typeface="Hiragino Sans CNS W3"/>
                        </a:rPr>
                        <a:t>17.</a:t>
                      </a:r>
                      <a:endParaRPr sz="1200">
                        <a:latin typeface="Hiragino Sans CNS W3"/>
                        <a:cs typeface="Hiragino Sans CNS W3"/>
                      </a:endParaRPr>
                    </a:p>
                  </a:txBody>
                  <a:tcPr marL="0" marR="0" marT="127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marL="1778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200" spc="-25" dirty="0">
                          <a:latin typeface="Hiragino Sans CNS W3"/>
                          <a:cs typeface="Hiragino Sans CNS W3"/>
                        </a:rPr>
                        <a:t>18.</a:t>
                      </a:r>
                      <a:endParaRPr sz="1200">
                        <a:latin typeface="Hiragino Sans CNS W3"/>
                        <a:cs typeface="Hiragino Sans CNS W3"/>
                      </a:endParaRPr>
                    </a:p>
                  </a:txBody>
                  <a:tcPr marL="0" marR="0" marT="127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marL="1778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200" spc="-25" dirty="0">
                          <a:latin typeface="Hiragino Sans CNS W3"/>
                          <a:cs typeface="Hiragino Sans CNS W3"/>
                        </a:rPr>
                        <a:t>19.</a:t>
                      </a:r>
                      <a:endParaRPr sz="1200">
                        <a:latin typeface="Hiragino Sans CNS W3"/>
                        <a:cs typeface="Hiragino Sans CNS W3"/>
                      </a:endParaRPr>
                    </a:p>
                  </a:txBody>
                  <a:tcPr marL="0" marR="0" marT="127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marL="1778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200" spc="-25" dirty="0">
                          <a:latin typeface="Hiragino Sans CNS W3"/>
                          <a:cs typeface="Hiragino Sans CNS W3"/>
                        </a:rPr>
                        <a:t>20.</a:t>
                      </a:r>
                      <a:endParaRPr sz="1200">
                        <a:latin typeface="Hiragino Sans CNS W3"/>
                        <a:cs typeface="Hiragino Sans CNS W3"/>
                      </a:endParaRPr>
                    </a:p>
                  </a:txBody>
                  <a:tcPr marL="0" marR="0" marT="127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marL="1778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200" spc="-25" dirty="0">
                          <a:latin typeface="Hiragino Sans CNS W3"/>
                          <a:cs typeface="Hiragino Sans CNS W3"/>
                        </a:rPr>
                        <a:t>21.</a:t>
                      </a:r>
                      <a:endParaRPr sz="1200">
                        <a:latin typeface="Hiragino Sans CNS W3"/>
                        <a:cs typeface="Hiragino Sans CNS W3"/>
                      </a:endParaRPr>
                    </a:p>
                  </a:txBody>
                  <a:tcPr marL="0" marR="0" marT="127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marL="1778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200" spc="-25" dirty="0">
                          <a:latin typeface="Hiragino Sans CNS W3"/>
                          <a:cs typeface="Hiragino Sans CNS W3"/>
                        </a:rPr>
                        <a:t>22.</a:t>
                      </a:r>
                      <a:endParaRPr sz="1200">
                        <a:latin typeface="Hiragino Sans CNS W3"/>
                        <a:cs typeface="Hiragino Sans CNS W3"/>
                      </a:endParaRPr>
                    </a:p>
                  </a:txBody>
                  <a:tcPr marL="0" marR="0" marT="127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marL="1778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200" spc="-25" dirty="0">
                          <a:latin typeface="Hiragino Sans CNS W3"/>
                          <a:cs typeface="Hiragino Sans CNS W3"/>
                        </a:rPr>
                        <a:t>23.</a:t>
                      </a:r>
                      <a:endParaRPr sz="1200">
                        <a:latin typeface="Hiragino Sans CNS W3"/>
                        <a:cs typeface="Hiragino Sans CNS W3"/>
                      </a:endParaRPr>
                    </a:p>
                  </a:txBody>
                  <a:tcPr marL="0" marR="0" marT="127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marL="1778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200" spc="-25" dirty="0">
                          <a:latin typeface="Hiragino Sans CNS W3"/>
                          <a:cs typeface="Hiragino Sans CNS W3"/>
                        </a:rPr>
                        <a:t>24.</a:t>
                      </a:r>
                      <a:endParaRPr sz="1200">
                        <a:latin typeface="Hiragino Sans CNS W3"/>
                        <a:cs typeface="Hiragino Sans CNS W3"/>
                      </a:endParaRPr>
                    </a:p>
                  </a:txBody>
                  <a:tcPr marL="0" marR="0" marT="127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marL="1778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200" spc="-25" dirty="0">
                          <a:latin typeface="Hiragino Sans CNS W3"/>
                          <a:cs typeface="Hiragino Sans CNS W3"/>
                        </a:rPr>
                        <a:t>25.</a:t>
                      </a:r>
                      <a:endParaRPr sz="1200">
                        <a:latin typeface="Hiragino Sans CNS W3"/>
                        <a:cs typeface="Hiragino Sans CNS W3"/>
                      </a:endParaRPr>
                    </a:p>
                  </a:txBody>
                  <a:tcPr marL="0" marR="0" marT="127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674053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31998" y="2110784"/>
            <a:ext cx="6696075" cy="2516505"/>
            <a:chOff x="431998" y="2110784"/>
            <a:chExt cx="6696075" cy="2516505"/>
          </a:xfrm>
        </p:grpSpPr>
        <p:sp>
          <p:nvSpPr>
            <p:cNvPr id="3" name="object 3"/>
            <p:cNvSpPr/>
            <p:nvPr/>
          </p:nvSpPr>
          <p:spPr>
            <a:xfrm>
              <a:off x="441523" y="2120309"/>
              <a:ext cx="6677025" cy="2497455"/>
            </a:xfrm>
            <a:custGeom>
              <a:avLst/>
              <a:gdLst/>
              <a:ahLst/>
              <a:cxnLst/>
              <a:rect l="l" t="t" r="r" b="b"/>
              <a:pathLst>
                <a:path w="6677025" h="2497454">
                  <a:moveTo>
                    <a:pt x="216001" y="0"/>
                  </a:moveTo>
                  <a:lnTo>
                    <a:pt x="166475" y="5704"/>
                  </a:lnTo>
                  <a:lnTo>
                    <a:pt x="121011" y="21953"/>
                  </a:lnTo>
                  <a:lnTo>
                    <a:pt x="80904" y="47450"/>
                  </a:lnTo>
                  <a:lnTo>
                    <a:pt x="47454" y="80899"/>
                  </a:lnTo>
                  <a:lnTo>
                    <a:pt x="21955" y="121005"/>
                  </a:lnTo>
                  <a:lnTo>
                    <a:pt x="5704" y="166471"/>
                  </a:lnTo>
                  <a:lnTo>
                    <a:pt x="0" y="216001"/>
                  </a:lnTo>
                  <a:lnTo>
                    <a:pt x="0" y="2281186"/>
                  </a:lnTo>
                  <a:lnTo>
                    <a:pt x="5704" y="2330716"/>
                  </a:lnTo>
                  <a:lnTo>
                    <a:pt x="21955" y="2376182"/>
                  </a:lnTo>
                  <a:lnTo>
                    <a:pt x="47454" y="2416288"/>
                  </a:lnTo>
                  <a:lnTo>
                    <a:pt x="80904" y="2449738"/>
                  </a:lnTo>
                  <a:lnTo>
                    <a:pt x="121011" y="2475235"/>
                  </a:lnTo>
                  <a:lnTo>
                    <a:pt x="166475" y="2491484"/>
                  </a:lnTo>
                  <a:lnTo>
                    <a:pt x="216001" y="2497188"/>
                  </a:lnTo>
                  <a:lnTo>
                    <a:pt x="6460947" y="2497188"/>
                  </a:lnTo>
                  <a:lnTo>
                    <a:pt x="6510477" y="2491484"/>
                  </a:lnTo>
                  <a:lnTo>
                    <a:pt x="6555943" y="2475235"/>
                  </a:lnTo>
                  <a:lnTo>
                    <a:pt x="6596049" y="2449738"/>
                  </a:lnTo>
                  <a:lnTo>
                    <a:pt x="6629498" y="2416288"/>
                  </a:lnTo>
                  <a:lnTo>
                    <a:pt x="6654995" y="2376182"/>
                  </a:lnTo>
                  <a:lnTo>
                    <a:pt x="6671244" y="2330716"/>
                  </a:lnTo>
                  <a:lnTo>
                    <a:pt x="6676948" y="2281186"/>
                  </a:lnTo>
                  <a:lnTo>
                    <a:pt x="6676948" y="216001"/>
                  </a:lnTo>
                  <a:lnTo>
                    <a:pt x="6671244" y="166471"/>
                  </a:lnTo>
                  <a:lnTo>
                    <a:pt x="6654995" y="121005"/>
                  </a:lnTo>
                  <a:lnTo>
                    <a:pt x="6629498" y="80899"/>
                  </a:lnTo>
                  <a:lnTo>
                    <a:pt x="6596049" y="47450"/>
                  </a:lnTo>
                  <a:lnTo>
                    <a:pt x="6555943" y="21953"/>
                  </a:lnTo>
                  <a:lnTo>
                    <a:pt x="6510477" y="5704"/>
                  </a:lnTo>
                  <a:lnTo>
                    <a:pt x="6460947" y="0"/>
                  </a:lnTo>
                  <a:lnTo>
                    <a:pt x="216001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431998" y="2110784"/>
              <a:ext cx="6696075" cy="706120"/>
            </a:xfrm>
            <a:custGeom>
              <a:avLst/>
              <a:gdLst/>
              <a:ahLst/>
              <a:cxnLst/>
              <a:rect l="l" t="t" r="r" b="b"/>
              <a:pathLst>
                <a:path w="6696075" h="706119">
                  <a:moveTo>
                    <a:pt x="6479997" y="0"/>
                  </a:moveTo>
                  <a:lnTo>
                    <a:pt x="216001" y="0"/>
                  </a:ln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705599"/>
                  </a:lnTo>
                  <a:lnTo>
                    <a:pt x="6695998" y="705599"/>
                  </a:lnTo>
                  <a:lnTo>
                    <a:pt x="6695998" y="216001"/>
                  </a:lnTo>
                  <a:lnTo>
                    <a:pt x="6690294" y="166475"/>
                  </a:lnTo>
                  <a:lnTo>
                    <a:pt x="6674045" y="121011"/>
                  </a:lnTo>
                  <a:lnTo>
                    <a:pt x="6648548" y="80904"/>
                  </a:lnTo>
                  <a:lnTo>
                    <a:pt x="6615099" y="47454"/>
                  </a:lnTo>
                  <a:lnTo>
                    <a:pt x="6574993" y="21955"/>
                  </a:lnTo>
                  <a:lnTo>
                    <a:pt x="6529527" y="5704"/>
                  </a:lnTo>
                  <a:lnTo>
                    <a:pt x="6479997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648006" y="2271884"/>
              <a:ext cx="383540" cy="383540"/>
            </a:xfrm>
            <a:custGeom>
              <a:avLst/>
              <a:gdLst/>
              <a:ahLst/>
              <a:cxnLst/>
              <a:rect l="l" t="t" r="r" b="b"/>
              <a:pathLst>
                <a:path w="383540" h="383539">
                  <a:moveTo>
                    <a:pt x="191693" y="0"/>
                  </a:moveTo>
                  <a:lnTo>
                    <a:pt x="147740" y="5062"/>
                  </a:lnTo>
                  <a:lnTo>
                    <a:pt x="107392" y="19484"/>
                  </a:lnTo>
                  <a:lnTo>
                    <a:pt x="71800" y="42113"/>
                  </a:lnTo>
                  <a:lnTo>
                    <a:pt x="42113" y="71800"/>
                  </a:lnTo>
                  <a:lnTo>
                    <a:pt x="19484" y="107392"/>
                  </a:lnTo>
                  <a:lnTo>
                    <a:pt x="5062" y="147740"/>
                  </a:lnTo>
                  <a:lnTo>
                    <a:pt x="0" y="191693"/>
                  </a:lnTo>
                  <a:lnTo>
                    <a:pt x="5062" y="235651"/>
                  </a:lnTo>
                  <a:lnTo>
                    <a:pt x="19484" y="276002"/>
                  </a:lnTo>
                  <a:lnTo>
                    <a:pt x="42113" y="311597"/>
                  </a:lnTo>
                  <a:lnTo>
                    <a:pt x="71800" y="341285"/>
                  </a:lnTo>
                  <a:lnTo>
                    <a:pt x="107392" y="363915"/>
                  </a:lnTo>
                  <a:lnTo>
                    <a:pt x="147740" y="378337"/>
                  </a:lnTo>
                  <a:lnTo>
                    <a:pt x="191693" y="383400"/>
                  </a:lnTo>
                  <a:lnTo>
                    <a:pt x="235646" y="378337"/>
                  </a:lnTo>
                  <a:lnTo>
                    <a:pt x="275994" y="363915"/>
                  </a:lnTo>
                  <a:lnTo>
                    <a:pt x="311587" y="341285"/>
                  </a:lnTo>
                  <a:lnTo>
                    <a:pt x="341273" y="311597"/>
                  </a:lnTo>
                  <a:lnTo>
                    <a:pt x="363903" y="276002"/>
                  </a:lnTo>
                  <a:lnTo>
                    <a:pt x="378324" y="235651"/>
                  </a:lnTo>
                  <a:lnTo>
                    <a:pt x="383387" y="191693"/>
                  </a:lnTo>
                  <a:lnTo>
                    <a:pt x="378324" y="147740"/>
                  </a:lnTo>
                  <a:lnTo>
                    <a:pt x="363903" y="107392"/>
                  </a:lnTo>
                  <a:lnTo>
                    <a:pt x="341273" y="71800"/>
                  </a:lnTo>
                  <a:lnTo>
                    <a:pt x="311587" y="42113"/>
                  </a:lnTo>
                  <a:lnTo>
                    <a:pt x="275994" y="19484"/>
                  </a:lnTo>
                  <a:lnTo>
                    <a:pt x="235646" y="5062"/>
                  </a:lnTo>
                  <a:lnTo>
                    <a:pt x="19169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95600" y="2358284"/>
              <a:ext cx="74472" cy="207683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1142300" y="2340644"/>
            <a:ext cx="377895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參觀時，最深刻的體驗是甚麼？（30-50</a:t>
            </a:r>
            <a:r>
              <a:rPr sz="1400" b="1" spc="150" dirty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 </a:t>
            </a:r>
            <a:r>
              <a:rPr sz="1400" b="1" spc="150" dirty="0" smtClean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字</a:t>
            </a:r>
            <a:r>
              <a:rPr sz="1400" b="1" spc="-50" dirty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）</a:t>
            </a:r>
            <a:endParaRPr sz="14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612000" y="3248364"/>
            <a:ext cx="6336030" cy="911860"/>
            <a:chOff x="612000" y="3248364"/>
            <a:chExt cx="6336030" cy="911860"/>
          </a:xfrm>
        </p:grpSpPr>
        <p:sp>
          <p:nvSpPr>
            <p:cNvPr id="9" name="object 9"/>
            <p:cNvSpPr/>
            <p:nvPr/>
          </p:nvSpPr>
          <p:spPr>
            <a:xfrm>
              <a:off x="612000" y="3253126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612000" y="3704174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1" name="object 11"/>
            <p:cNvSpPr/>
            <p:nvPr/>
          </p:nvSpPr>
          <p:spPr>
            <a:xfrm>
              <a:off x="612000" y="4155248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12" name="object 12"/>
          <p:cNvGrpSpPr/>
          <p:nvPr/>
        </p:nvGrpSpPr>
        <p:grpSpPr>
          <a:xfrm>
            <a:off x="431998" y="4807022"/>
            <a:ext cx="6696075" cy="2516505"/>
            <a:chOff x="431998" y="4807022"/>
            <a:chExt cx="6696075" cy="2516505"/>
          </a:xfrm>
        </p:grpSpPr>
        <p:sp>
          <p:nvSpPr>
            <p:cNvPr id="13" name="object 13"/>
            <p:cNvSpPr/>
            <p:nvPr/>
          </p:nvSpPr>
          <p:spPr>
            <a:xfrm>
              <a:off x="441523" y="4816547"/>
              <a:ext cx="6677025" cy="2497455"/>
            </a:xfrm>
            <a:custGeom>
              <a:avLst/>
              <a:gdLst/>
              <a:ahLst/>
              <a:cxnLst/>
              <a:rect l="l" t="t" r="r" b="b"/>
              <a:pathLst>
                <a:path w="6677025" h="2497454">
                  <a:moveTo>
                    <a:pt x="216001" y="0"/>
                  </a:moveTo>
                  <a:lnTo>
                    <a:pt x="166475" y="5704"/>
                  </a:lnTo>
                  <a:lnTo>
                    <a:pt x="121011" y="21953"/>
                  </a:lnTo>
                  <a:lnTo>
                    <a:pt x="80904" y="47450"/>
                  </a:lnTo>
                  <a:lnTo>
                    <a:pt x="47454" y="80899"/>
                  </a:lnTo>
                  <a:lnTo>
                    <a:pt x="21955" y="121005"/>
                  </a:lnTo>
                  <a:lnTo>
                    <a:pt x="5704" y="166471"/>
                  </a:lnTo>
                  <a:lnTo>
                    <a:pt x="0" y="216001"/>
                  </a:lnTo>
                  <a:lnTo>
                    <a:pt x="0" y="2281186"/>
                  </a:lnTo>
                  <a:lnTo>
                    <a:pt x="5704" y="2330716"/>
                  </a:lnTo>
                  <a:lnTo>
                    <a:pt x="21955" y="2376182"/>
                  </a:lnTo>
                  <a:lnTo>
                    <a:pt x="47454" y="2416288"/>
                  </a:lnTo>
                  <a:lnTo>
                    <a:pt x="80904" y="2449738"/>
                  </a:lnTo>
                  <a:lnTo>
                    <a:pt x="121011" y="2475235"/>
                  </a:lnTo>
                  <a:lnTo>
                    <a:pt x="166475" y="2491484"/>
                  </a:lnTo>
                  <a:lnTo>
                    <a:pt x="216001" y="2497188"/>
                  </a:lnTo>
                  <a:lnTo>
                    <a:pt x="6460947" y="2497188"/>
                  </a:lnTo>
                  <a:lnTo>
                    <a:pt x="6510477" y="2491484"/>
                  </a:lnTo>
                  <a:lnTo>
                    <a:pt x="6555943" y="2475235"/>
                  </a:lnTo>
                  <a:lnTo>
                    <a:pt x="6596049" y="2449738"/>
                  </a:lnTo>
                  <a:lnTo>
                    <a:pt x="6629498" y="2416288"/>
                  </a:lnTo>
                  <a:lnTo>
                    <a:pt x="6654995" y="2376182"/>
                  </a:lnTo>
                  <a:lnTo>
                    <a:pt x="6671244" y="2330716"/>
                  </a:lnTo>
                  <a:lnTo>
                    <a:pt x="6676948" y="2281186"/>
                  </a:lnTo>
                  <a:lnTo>
                    <a:pt x="6676948" y="216001"/>
                  </a:lnTo>
                  <a:lnTo>
                    <a:pt x="6671244" y="166471"/>
                  </a:lnTo>
                  <a:lnTo>
                    <a:pt x="6654995" y="121005"/>
                  </a:lnTo>
                  <a:lnTo>
                    <a:pt x="6629498" y="80899"/>
                  </a:lnTo>
                  <a:lnTo>
                    <a:pt x="6596049" y="47450"/>
                  </a:lnTo>
                  <a:lnTo>
                    <a:pt x="6555943" y="21953"/>
                  </a:lnTo>
                  <a:lnTo>
                    <a:pt x="6510477" y="5704"/>
                  </a:lnTo>
                  <a:lnTo>
                    <a:pt x="6460947" y="0"/>
                  </a:lnTo>
                  <a:lnTo>
                    <a:pt x="216001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4" name="object 14"/>
            <p:cNvSpPr/>
            <p:nvPr/>
          </p:nvSpPr>
          <p:spPr>
            <a:xfrm>
              <a:off x="431998" y="4807022"/>
              <a:ext cx="6696075" cy="706120"/>
            </a:xfrm>
            <a:custGeom>
              <a:avLst/>
              <a:gdLst/>
              <a:ahLst/>
              <a:cxnLst/>
              <a:rect l="l" t="t" r="r" b="b"/>
              <a:pathLst>
                <a:path w="6696075" h="706120">
                  <a:moveTo>
                    <a:pt x="6479997" y="0"/>
                  </a:moveTo>
                  <a:lnTo>
                    <a:pt x="216001" y="0"/>
                  </a:ln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705599"/>
                  </a:lnTo>
                  <a:lnTo>
                    <a:pt x="6695998" y="705599"/>
                  </a:lnTo>
                  <a:lnTo>
                    <a:pt x="6695998" y="216001"/>
                  </a:lnTo>
                  <a:lnTo>
                    <a:pt x="6690294" y="166475"/>
                  </a:lnTo>
                  <a:lnTo>
                    <a:pt x="6674045" y="121011"/>
                  </a:lnTo>
                  <a:lnTo>
                    <a:pt x="6648548" y="80904"/>
                  </a:lnTo>
                  <a:lnTo>
                    <a:pt x="6615099" y="47454"/>
                  </a:lnTo>
                  <a:lnTo>
                    <a:pt x="6574993" y="21955"/>
                  </a:lnTo>
                  <a:lnTo>
                    <a:pt x="6529527" y="5704"/>
                  </a:lnTo>
                  <a:lnTo>
                    <a:pt x="6479997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5" name="object 15"/>
            <p:cNvSpPr/>
            <p:nvPr/>
          </p:nvSpPr>
          <p:spPr>
            <a:xfrm>
              <a:off x="612000" y="5949372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6" name="object 16"/>
            <p:cNvSpPr/>
            <p:nvPr/>
          </p:nvSpPr>
          <p:spPr>
            <a:xfrm>
              <a:off x="612000" y="6400420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7" name="object 17"/>
            <p:cNvSpPr/>
            <p:nvPr/>
          </p:nvSpPr>
          <p:spPr>
            <a:xfrm>
              <a:off x="612000" y="6851468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18" name="object 18"/>
          <p:cNvGrpSpPr/>
          <p:nvPr/>
        </p:nvGrpSpPr>
        <p:grpSpPr>
          <a:xfrm>
            <a:off x="431998" y="7503268"/>
            <a:ext cx="6696075" cy="2516505"/>
            <a:chOff x="431998" y="7503268"/>
            <a:chExt cx="6696075" cy="2516505"/>
          </a:xfrm>
        </p:grpSpPr>
        <p:sp>
          <p:nvSpPr>
            <p:cNvPr id="19" name="object 19"/>
            <p:cNvSpPr/>
            <p:nvPr/>
          </p:nvSpPr>
          <p:spPr>
            <a:xfrm>
              <a:off x="441523" y="7512793"/>
              <a:ext cx="6677025" cy="2497455"/>
            </a:xfrm>
            <a:custGeom>
              <a:avLst/>
              <a:gdLst/>
              <a:ahLst/>
              <a:cxnLst/>
              <a:rect l="l" t="t" r="r" b="b"/>
              <a:pathLst>
                <a:path w="6677025" h="2497454">
                  <a:moveTo>
                    <a:pt x="216001" y="0"/>
                  </a:moveTo>
                  <a:lnTo>
                    <a:pt x="166475" y="5704"/>
                  </a:lnTo>
                  <a:lnTo>
                    <a:pt x="121011" y="21953"/>
                  </a:lnTo>
                  <a:lnTo>
                    <a:pt x="80904" y="47450"/>
                  </a:lnTo>
                  <a:lnTo>
                    <a:pt x="47454" y="80899"/>
                  </a:lnTo>
                  <a:lnTo>
                    <a:pt x="21955" y="121005"/>
                  </a:lnTo>
                  <a:lnTo>
                    <a:pt x="5704" y="166471"/>
                  </a:lnTo>
                  <a:lnTo>
                    <a:pt x="0" y="216001"/>
                  </a:lnTo>
                  <a:lnTo>
                    <a:pt x="0" y="2281186"/>
                  </a:lnTo>
                  <a:lnTo>
                    <a:pt x="5704" y="2330716"/>
                  </a:lnTo>
                  <a:lnTo>
                    <a:pt x="21955" y="2376182"/>
                  </a:lnTo>
                  <a:lnTo>
                    <a:pt x="47454" y="2416288"/>
                  </a:lnTo>
                  <a:lnTo>
                    <a:pt x="80904" y="2449738"/>
                  </a:lnTo>
                  <a:lnTo>
                    <a:pt x="121011" y="2475235"/>
                  </a:lnTo>
                  <a:lnTo>
                    <a:pt x="166475" y="2491484"/>
                  </a:lnTo>
                  <a:lnTo>
                    <a:pt x="216001" y="2497188"/>
                  </a:lnTo>
                  <a:lnTo>
                    <a:pt x="6460947" y="2497188"/>
                  </a:lnTo>
                  <a:lnTo>
                    <a:pt x="6510477" y="2491484"/>
                  </a:lnTo>
                  <a:lnTo>
                    <a:pt x="6555943" y="2475235"/>
                  </a:lnTo>
                  <a:lnTo>
                    <a:pt x="6596049" y="2449738"/>
                  </a:lnTo>
                  <a:lnTo>
                    <a:pt x="6629498" y="2416288"/>
                  </a:lnTo>
                  <a:lnTo>
                    <a:pt x="6654995" y="2376182"/>
                  </a:lnTo>
                  <a:lnTo>
                    <a:pt x="6671244" y="2330716"/>
                  </a:lnTo>
                  <a:lnTo>
                    <a:pt x="6676948" y="2281186"/>
                  </a:lnTo>
                  <a:lnTo>
                    <a:pt x="6676948" y="216001"/>
                  </a:lnTo>
                  <a:lnTo>
                    <a:pt x="6671244" y="166471"/>
                  </a:lnTo>
                  <a:lnTo>
                    <a:pt x="6654995" y="121005"/>
                  </a:lnTo>
                  <a:lnTo>
                    <a:pt x="6629498" y="80899"/>
                  </a:lnTo>
                  <a:lnTo>
                    <a:pt x="6596049" y="47450"/>
                  </a:lnTo>
                  <a:lnTo>
                    <a:pt x="6555943" y="21953"/>
                  </a:lnTo>
                  <a:lnTo>
                    <a:pt x="6510477" y="5704"/>
                  </a:lnTo>
                  <a:lnTo>
                    <a:pt x="6460947" y="0"/>
                  </a:lnTo>
                  <a:lnTo>
                    <a:pt x="216001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0" name="object 20"/>
            <p:cNvSpPr/>
            <p:nvPr/>
          </p:nvSpPr>
          <p:spPr>
            <a:xfrm>
              <a:off x="431998" y="7503268"/>
              <a:ext cx="6696075" cy="706120"/>
            </a:xfrm>
            <a:custGeom>
              <a:avLst/>
              <a:gdLst/>
              <a:ahLst/>
              <a:cxnLst/>
              <a:rect l="l" t="t" r="r" b="b"/>
              <a:pathLst>
                <a:path w="6696075" h="706120">
                  <a:moveTo>
                    <a:pt x="6479997" y="0"/>
                  </a:moveTo>
                  <a:lnTo>
                    <a:pt x="216001" y="0"/>
                  </a:ln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705599"/>
                  </a:lnTo>
                  <a:lnTo>
                    <a:pt x="6695998" y="705599"/>
                  </a:lnTo>
                  <a:lnTo>
                    <a:pt x="6695998" y="216001"/>
                  </a:lnTo>
                  <a:lnTo>
                    <a:pt x="6690294" y="166475"/>
                  </a:lnTo>
                  <a:lnTo>
                    <a:pt x="6674045" y="121011"/>
                  </a:lnTo>
                  <a:lnTo>
                    <a:pt x="6648548" y="80904"/>
                  </a:lnTo>
                  <a:lnTo>
                    <a:pt x="6615099" y="47454"/>
                  </a:lnTo>
                  <a:lnTo>
                    <a:pt x="6574993" y="21955"/>
                  </a:lnTo>
                  <a:lnTo>
                    <a:pt x="6529527" y="5704"/>
                  </a:lnTo>
                  <a:lnTo>
                    <a:pt x="6479997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1" name="object 21"/>
            <p:cNvSpPr/>
            <p:nvPr/>
          </p:nvSpPr>
          <p:spPr>
            <a:xfrm>
              <a:off x="612000" y="8645616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2" name="object 22"/>
            <p:cNvSpPr/>
            <p:nvPr/>
          </p:nvSpPr>
          <p:spPr>
            <a:xfrm>
              <a:off x="612000" y="9096665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3" name="object 23"/>
            <p:cNvSpPr/>
            <p:nvPr/>
          </p:nvSpPr>
          <p:spPr>
            <a:xfrm>
              <a:off x="612000" y="9547713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4" name="object 24"/>
          <p:cNvSpPr/>
          <p:nvPr/>
        </p:nvSpPr>
        <p:spPr>
          <a:xfrm>
            <a:off x="431998" y="1191758"/>
            <a:ext cx="6696075" cy="741680"/>
          </a:xfrm>
          <a:custGeom>
            <a:avLst/>
            <a:gdLst/>
            <a:ahLst/>
            <a:cxnLst/>
            <a:rect l="l" t="t" r="r" b="b"/>
            <a:pathLst>
              <a:path w="6696075" h="741680">
                <a:moveTo>
                  <a:pt x="6479997" y="0"/>
                </a:moveTo>
                <a:lnTo>
                  <a:pt x="216001" y="0"/>
                </a:lnTo>
                <a:lnTo>
                  <a:pt x="166475" y="5704"/>
                </a:lnTo>
                <a:lnTo>
                  <a:pt x="121011" y="21955"/>
                </a:lnTo>
                <a:lnTo>
                  <a:pt x="80904" y="47454"/>
                </a:lnTo>
                <a:lnTo>
                  <a:pt x="47454" y="80904"/>
                </a:lnTo>
                <a:lnTo>
                  <a:pt x="21955" y="121011"/>
                </a:lnTo>
                <a:lnTo>
                  <a:pt x="5704" y="166475"/>
                </a:lnTo>
                <a:lnTo>
                  <a:pt x="0" y="216001"/>
                </a:lnTo>
                <a:lnTo>
                  <a:pt x="0" y="525602"/>
                </a:lnTo>
                <a:lnTo>
                  <a:pt x="5704" y="575128"/>
                </a:lnTo>
                <a:lnTo>
                  <a:pt x="21955" y="620592"/>
                </a:lnTo>
                <a:lnTo>
                  <a:pt x="47454" y="660698"/>
                </a:lnTo>
                <a:lnTo>
                  <a:pt x="80904" y="694149"/>
                </a:lnTo>
                <a:lnTo>
                  <a:pt x="121011" y="719648"/>
                </a:lnTo>
                <a:lnTo>
                  <a:pt x="166475" y="735898"/>
                </a:lnTo>
                <a:lnTo>
                  <a:pt x="216001" y="741603"/>
                </a:lnTo>
                <a:lnTo>
                  <a:pt x="6479997" y="741603"/>
                </a:lnTo>
                <a:lnTo>
                  <a:pt x="6529527" y="735898"/>
                </a:lnTo>
                <a:lnTo>
                  <a:pt x="6574993" y="719648"/>
                </a:lnTo>
                <a:lnTo>
                  <a:pt x="6615099" y="694149"/>
                </a:lnTo>
                <a:lnTo>
                  <a:pt x="6648548" y="660698"/>
                </a:lnTo>
                <a:lnTo>
                  <a:pt x="6674045" y="620592"/>
                </a:lnTo>
                <a:lnTo>
                  <a:pt x="6690294" y="575128"/>
                </a:lnTo>
                <a:lnTo>
                  <a:pt x="6695998" y="525602"/>
                </a:lnTo>
                <a:lnTo>
                  <a:pt x="6695998" y="216001"/>
                </a:lnTo>
                <a:lnTo>
                  <a:pt x="6690294" y="166475"/>
                </a:lnTo>
                <a:lnTo>
                  <a:pt x="6674045" y="121011"/>
                </a:lnTo>
                <a:lnTo>
                  <a:pt x="6648548" y="80904"/>
                </a:lnTo>
                <a:lnTo>
                  <a:pt x="6615099" y="47454"/>
                </a:lnTo>
                <a:lnTo>
                  <a:pt x="6574993" y="21955"/>
                </a:lnTo>
                <a:lnTo>
                  <a:pt x="6529527" y="5704"/>
                </a:lnTo>
                <a:lnTo>
                  <a:pt x="6479997" y="0"/>
                </a:lnTo>
                <a:close/>
              </a:path>
            </a:pathLst>
          </a:custGeom>
          <a:solidFill>
            <a:srgbClr val="72CBC9"/>
          </a:solidFill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210419" y="1376634"/>
            <a:ext cx="149225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1" spc="1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學生工作紙</a:t>
            </a:r>
            <a:endParaRPr sz="22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648002" y="1328557"/>
            <a:ext cx="467995" cy="468630"/>
            <a:chOff x="648002" y="1328557"/>
            <a:chExt cx="467995" cy="468630"/>
          </a:xfrm>
        </p:grpSpPr>
        <p:sp>
          <p:nvSpPr>
            <p:cNvPr id="27" name="object 27"/>
            <p:cNvSpPr/>
            <p:nvPr/>
          </p:nvSpPr>
          <p:spPr>
            <a:xfrm>
              <a:off x="648002" y="1328557"/>
              <a:ext cx="467995" cy="468630"/>
            </a:xfrm>
            <a:custGeom>
              <a:avLst/>
              <a:gdLst/>
              <a:ahLst/>
              <a:cxnLst/>
              <a:rect l="l" t="t" r="r" b="b"/>
              <a:pathLst>
                <a:path w="467994" h="468630">
                  <a:moveTo>
                    <a:pt x="233997" y="0"/>
                  </a:moveTo>
                  <a:lnTo>
                    <a:pt x="186838" y="4754"/>
                  </a:lnTo>
                  <a:lnTo>
                    <a:pt x="142914" y="18390"/>
                  </a:lnTo>
                  <a:lnTo>
                    <a:pt x="103166" y="39966"/>
                  </a:lnTo>
                  <a:lnTo>
                    <a:pt x="68535" y="68541"/>
                  </a:lnTo>
                  <a:lnTo>
                    <a:pt x="39962" y="103175"/>
                  </a:lnTo>
                  <a:lnTo>
                    <a:pt x="18388" y="142925"/>
                  </a:lnTo>
                  <a:lnTo>
                    <a:pt x="4753" y="186850"/>
                  </a:lnTo>
                  <a:lnTo>
                    <a:pt x="0" y="234010"/>
                  </a:lnTo>
                  <a:lnTo>
                    <a:pt x="4753" y="281169"/>
                  </a:lnTo>
                  <a:lnTo>
                    <a:pt x="18388" y="325093"/>
                  </a:lnTo>
                  <a:lnTo>
                    <a:pt x="39962" y="364841"/>
                  </a:lnTo>
                  <a:lnTo>
                    <a:pt x="68535" y="399472"/>
                  </a:lnTo>
                  <a:lnTo>
                    <a:pt x="103166" y="428045"/>
                  </a:lnTo>
                  <a:lnTo>
                    <a:pt x="142914" y="449619"/>
                  </a:lnTo>
                  <a:lnTo>
                    <a:pt x="186838" y="463253"/>
                  </a:lnTo>
                  <a:lnTo>
                    <a:pt x="233997" y="468007"/>
                  </a:lnTo>
                  <a:lnTo>
                    <a:pt x="281156" y="463253"/>
                  </a:lnTo>
                  <a:lnTo>
                    <a:pt x="325080" y="449619"/>
                  </a:lnTo>
                  <a:lnTo>
                    <a:pt x="364828" y="428045"/>
                  </a:lnTo>
                  <a:lnTo>
                    <a:pt x="399459" y="399472"/>
                  </a:lnTo>
                  <a:lnTo>
                    <a:pt x="428032" y="364841"/>
                  </a:lnTo>
                  <a:lnTo>
                    <a:pt x="449606" y="325093"/>
                  </a:lnTo>
                  <a:lnTo>
                    <a:pt x="463241" y="281169"/>
                  </a:lnTo>
                  <a:lnTo>
                    <a:pt x="467994" y="234010"/>
                  </a:lnTo>
                  <a:lnTo>
                    <a:pt x="463241" y="186850"/>
                  </a:lnTo>
                  <a:lnTo>
                    <a:pt x="449606" y="142925"/>
                  </a:lnTo>
                  <a:lnTo>
                    <a:pt x="428032" y="103175"/>
                  </a:lnTo>
                  <a:lnTo>
                    <a:pt x="399459" y="68541"/>
                  </a:lnTo>
                  <a:lnTo>
                    <a:pt x="364828" y="39966"/>
                  </a:lnTo>
                  <a:lnTo>
                    <a:pt x="325080" y="18390"/>
                  </a:lnTo>
                  <a:lnTo>
                    <a:pt x="281156" y="4754"/>
                  </a:lnTo>
                  <a:lnTo>
                    <a:pt x="23399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28" name="object 2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75023" y="1450722"/>
              <a:ext cx="218928" cy="218450"/>
            </a:xfrm>
            <a:prstGeom prst="rect">
              <a:avLst/>
            </a:prstGeom>
          </p:spPr>
        </p:pic>
      </p:grpSp>
      <p:sp>
        <p:nvSpPr>
          <p:cNvPr id="29" name="object 29"/>
          <p:cNvSpPr/>
          <p:nvPr/>
        </p:nvSpPr>
        <p:spPr>
          <a:xfrm>
            <a:off x="2430221" y="432007"/>
            <a:ext cx="1278255" cy="471805"/>
          </a:xfrm>
          <a:custGeom>
            <a:avLst/>
            <a:gdLst/>
            <a:ahLst/>
            <a:cxnLst/>
            <a:rect l="l" t="t" r="r" b="b"/>
            <a:pathLst>
              <a:path w="1278254" h="471805">
                <a:moveTo>
                  <a:pt x="1034122" y="0"/>
                </a:moveTo>
                <a:lnTo>
                  <a:pt x="244081" y="0"/>
                </a:lnTo>
                <a:lnTo>
                  <a:pt x="194891" y="4791"/>
                </a:lnTo>
                <a:lnTo>
                  <a:pt x="149075" y="18535"/>
                </a:lnTo>
                <a:lnTo>
                  <a:pt x="107615" y="40282"/>
                </a:lnTo>
                <a:lnTo>
                  <a:pt x="71491" y="69084"/>
                </a:lnTo>
                <a:lnTo>
                  <a:pt x="41686" y="103993"/>
                </a:lnTo>
                <a:lnTo>
                  <a:pt x="19181" y="144060"/>
                </a:lnTo>
                <a:lnTo>
                  <a:pt x="4959" y="188338"/>
                </a:lnTo>
                <a:lnTo>
                  <a:pt x="0" y="235877"/>
                </a:lnTo>
                <a:lnTo>
                  <a:pt x="4959" y="283412"/>
                </a:lnTo>
                <a:lnTo>
                  <a:pt x="19181" y="327687"/>
                </a:lnTo>
                <a:lnTo>
                  <a:pt x="41686" y="367754"/>
                </a:lnTo>
                <a:lnTo>
                  <a:pt x="71491" y="402664"/>
                </a:lnTo>
                <a:lnTo>
                  <a:pt x="107615" y="431468"/>
                </a:lnTo>
                <a:lnTo>
                  <a:pt x="149075" y="453216"/>
                </a:lnTo>
                <a:lnTo>
                  <a:pt x="194891" y="466961"/>
                </a:lnTo>
                <a:lnTo>
                  <a:pt x="244081" y="471754"/>
                </a:lnTo>
                <a:lnTo>
                  <a:pt x="1034122" y="471754"/>
                </a:lnTo>
                <a:lnTo>
                  <a:pt x="1083316" y="466961"/>
                </a:lnTo>
                <a:lnTo>
                  <a:pt x="1129135" y="453216"/>
                </a:lnTo>
                <a:lnTo>
                  <a:pt x="1170598" y="431468"/>
                </a:lnTo>
                <a:lnTo>
                  <a:pt x="1206723" y="402664"/>
                </a:lnTo>
                <a:lnTo>
                  <a:pt x="1236529" y="367754"/>
                </a:lnTo>
                <a:lnTo>
                  <a:pt x="1259034" y="327687"/>
                </a:lnTo>
                <a:lnTo>
                  <a:pt x="1273257" y="283412"/>
                </a:lnTo>
                <a:lnTo>
                  <a:pt x="1278216" y="235877"/>
                </a:lnTo>
                <a:lnTo>
                  <a:pt x="1273257" y="188338"/>
                </a:lnTo>
                <a:lnTo>
                  <a:pt x="1259034" y="144060"/>
                </a:lnTo>
                <a:lnTo>
                  <a:pt x="1236529" y="103993"/>
                </a:lnTo>
                <a:lnTo>
                  <a:pt x="1206723" y="69084"/>
                </a:lnTo>
                <a:lnTo>
                  <a:pt x="1170598" y="40282"/>
                </a:lnTo>
                <a:lnTo>
                  <a:pt x="1129135" y="18535"/>
                </a:lnTo>
                <a:lnTo>
                  <a:pt x="1083316" y="4791"/>
                </a:lnTo>
                <a:lnTo>
                  <a:pt x="1034122" y="0"/>
                </a:lnTo>
                <a:close/>
              </a:path>
            </a:pathLst>
          </a:custGeom>
          <a:solidFill>
            <a:srgbClr val="00B9B5"/>
          </a:solidFill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2634983" y="529198"/>
            <a:ext cx="87884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65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延伸活動</a:t>
            </a:r>
            <a:endParaRPr sz="16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142300" y="5036886"/>
            <a:ext cx="248355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我學習到甚麼？（30-50</a:t>
            </a:r>
            <a:r>
              <a:rPr sz="1400" b="1" spc="65" dirty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 </a:t>
            </a:r>
            <a:r>
              <a:rPr sz="1400" b="1" spc="65" dirty="0" smtClean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字</a:t>
            </a:r>
            <a:r>
              <a:rPr sz="1400" b="1" spc="-50" dirty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）</a:t>
            </a:r>
            <a:endParaRPr sz="14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648006" y="4968128"/>
            <a:ext cx="383540" cy="383540"/>
            <a:chOff x="648006" y="4968128"/>
            <a:chExt cx="383540" cy="383540"/>
          </a:xfrm>
        </p:grpSpPr>
        <p:sp>
          <p:nvSpPr>
            <p:cNvPr id="33" name="object 33"/>
            <p:cNvSpPr/>
            <p:nvPr/>
          </p:nvSpPr>
          <p:spPr>
            <a:xfrm>
              <a:off x="648006" y="4968128"/>
              <a:ext cx="383540" cy="383540"/>
            </a:xfrm>
            <a:custGeom>
              <a:avLst/>
              <a:gdLst/>
              <a:ahLst/>
              <a:cxnLst/>
              <a:rect l="l" t="t" r="r" b="b"/>
              <a:pathLst>
                <a:path w="383540" h="383539">
                  <a:moveTo>
                    <a:pt x="191693" y="0"/>
                  </a:moveTo>
                  <a:lnTo>
                    <a:pt x="147740" y="5062"/>
                  </a:lnTo>
                  <a:lnTo>
                    <a:pt x="107392" y="19484"/>
                  </a:lnTo>
                  <a:lnTo>
                    <a:pt x="71800" y="42113"/>
                  </a:lnTo>
                  <a:lnTo>
                    <a:pt x="42113" y="71800"/>
                  </a:lnTo>
                  <a:lnTo>
                    <a:pt x="19484" y="107392"/>
                  </a:lnTo>
                  <a:lnTo>
                    <a:pt x="5062" y="147740"/>
                  </a:lnTo>
                  <a:lnTo>
                    <a:pt x="0" y="191693"/>
                  </a:lnTo>
                  <a:lnTo>
                    <a:pt x="5062" y="235651"/>
                  </a:lnTo>
                  <a:lnTo>
                    <a:pt x="19484" y="276002"/>
                  </a:lnTo>
                  <a:lnTo>
                    <a:pt x="42113" y="311597"/>
                  </a:lnTo>
                  <a:lnTo>
                    <a:pt x="71800" y="341285"/>
                  </a:lnTo>
                  <a:lnTo>
                    <a:pt x="107392" y="363915"/>
                  </a:lnTo>
                  <a:lnTo>
                    <a:pt x="147740" y="378337"/>
                  </a:lnTo>
                  <a:lnTo>
                    <a:pt x="191693" y="383400"/>
                  </a:lnTo>
                  <a:lnTo>
                    <a:pt x="235646" y="378337"/>
                  </a:lnTo>
                  <a:lnTo>
                    <a:pt x="275994" y="363915"/>
                  </a:lnTo>
                  <a:lnTo>
                    <a:pt x="311587" y="341285"/>
                  </a:lnTo>
                  <a:lnTo>
                    <a:pt x="341273" y="311597"/>
                  </a:lnTo>
                  <a:lnTo>
                    <a:pt x="363903" y="276002"/>
                  </a:lnTo>
                  <a:lnTo>
                    <a:pt x="378324" y="235651"/>
                  </a:lnTo>
                  <a:lnTo>
                    <a:pt x="383387" y="191693"/>
                  </a:lnTo>
                  <a:lnTo>
                    <a:pt x="378324" y="147740"/>
                  </a:lnTo>
                  <a:lnTo>
                    <a:pt x="363903" y="107392"/>
                  </a:lnTo>
                  <a:lnTo>
                    <a:pt x="341273" y="71800"/>
                  </a:lnTo>
                  <a:lnTo>
                    <a:pt x="311587" y="42113"/>
                  </a:lnTo>
                  <a:lnTo>
                    <a:pt x="275994" y="19484"/>
                  </a:lnTo>
                  <a:lnTo>
                    <a:pt x="235646" y="5062"/>
                  </a:lnTo>
                  <a:lnTo>
                    <a:pt x="19169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34" name="object 3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61695" y="5049118"/>
              <a:ext cx="155079" cy="211848"/>
            </a:xfrm>
            <a:prstGeom prst="rect">
              <a:avLst/>
            </a:prstGeom>
          </p:spPr>
        </p:pic>
      </p:grpSp>
      <p:sp>
        <p:nvSpPr>
          <p:cNvPr id="35" name="object 35"/>
          <p:cNvSpPr txBox="1"/>
          <p:nvPr/>
        </p:nvSpPr>
        <p:spPr>
          <a:xfrm>
            <a:off x="1142300" y="7733127"/>
            <a:ext cx="495427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60" dirty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請簡述 </a:t>
            </a:r>
            <a:r>
              <a:rPr sz="1400" b="1" dirty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T‧PARK</a:t>
            </a:r>
            <a:r>
              <a:rPr sz="1400" b="1" spc="10" dirty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「源 ‧ 區」轉廢為能的過程。</a:t>
            </a:r>
            <a:r>
              <a:rPr sz="1400" b="1" dirty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（30-50</a:t>
            </a:r>
            <a:r>
              <a:rPr sz="1400" b="1" spc="125" dirty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 字</a:t>
            </a:r>
            <a:r>
              <a:rPr sz="1400" b="1" spc="-50" dirty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）</a:t>
            </a:r>
            <a:endParaRPr sz="14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grpSp>
        <p:nvGrpSpPr>
          <p:cNvPr id="36" name="object 36"/>
          <p:cNvGrpSpPr/>
          <p:nvPr/>
        </p:nvGrpSpPr>
        <p:grpSpPr>
          <a:xfrm>
            <a:off x="648006" y="7664367"/>
            <a:ext cx="383540" cy="383540"/>
            <a:chOff x="648006" y="7664367"/>
            <a:chExt cx="383540" cy="383540"/>
          </a:xfrm>
        </p:grpSpPr>
        <p:sp>
          <p:nvSpPr>
            <p:cNvPr id="37" name="object 37"/>
            <p:cNvSpPr/>
            <p:nvPr/>
          </p:nvSpPr>
          <p:spPr>
            <a:xfrm>
              <a:off x="648006" y="7664367"/>
              <a:ext cx="383540" cy="383540"/>
            </a:xfrm>
            <a:custGeom>
              <a:avLst/>
              <a:gdLst/>
              <a:ahLst/>
              <a:cxnLst/>
              <a:rect l="l" t="t" r="r" b="b"/>
              <a:pathLst>
                <a:path w="383540" h="383540">
                  <a:moveTo>
                    <a:pt x="191693" y="0"/>
                  </a:moveTo>
                  <a:lnTo>
                    <a:pt x="147740" y="5062"/>
                  </a:lnTo>
                  <a:lnTo>
                    <a:pt x="107392" y="19484"/>
                  </a:lnTo>
                  <a:lnTo>
                    <a:pt x="71800" y="42113"/>
                  </a:lnTo>
                  <a:lnTo>
                    <a:pt x="42113" y="71800"/>
                  </a:lnTo>
                  <a:lnTo>
                    <a:pt x="19484" y="107392"/>
                  </a:lnTo>
                  <a:lnTo>
                    <a:pt x="5062" y="147740"/>
                  </a:lnTo>
                  <a:lnTo>
                    <a:pt x="0" y="191693"/>
                  </a:lnTo>
                  <a:lnTo>
                    <a:pt x="5062" y="235651"/>
                  </a:lnTo>
                  <a:lnTo>
                    <a:pt x="19484" y="276002"/>
                  </a:lnTo>
                  <a:lnTo>
                    <a:pt x="42113" y="311597"/>
                  </a:lnTo>
                  <a:lnTo>
                    <a:pt x="71800" y="341285"/>
                  </a:lnTo>
                  <a:lnTo>
                    <a:pt x="107392" y="363915"/>
                  </a:lnTo>
                  <a:lnTo>
                    <a:pt x="147740" y="378337"/>
                  </a:lnTo>
                  <a:lnTo>
                    <a:pt x="191693" y="383400"/>
                  </a:lnTo>
                  <a:lnTo>
                    <a:pt x="235646" y="378337"/>
                  </a:lnTo>
                  <a:lnTo>
                    <a:pt x="275994" y="363915"/>
                  </a:lnTo>
                  <a:lnTo>
                    <a:pt x="311587" y="341285"/>
                  </a:lnTo>
                  <a:lnTo>
                    <a:pt x="341273" y="311597"/>
                  </a:lnTo>
                  <a:lnTo>
                    <a:pt x="363903" y="276002"/>
                  </a:lnTo>
                  <a:lnTo>
                    <a:pt x="378324" y="235651"/>
                  </a:lnTo>
                  <a:lnTo>
                    <a:pt x="383387" y="191693"/>
                  </a:lnTo>
                  <a:lnTo>
                    <a:pt x="378324" y="147740"/>
                  </a:lnTo>
                  <a:lnTo>
                    <a:pt x="363903" y="107392"/>
                  </a:lnTo>
                  <a:lnTo>
                    <a:pt x="341273" y="71800"/>
                  </a:lnTo>
                  <a:lnTo>
                    <a:pt x="311587" y="42113"/>
                  </a:lnTo>
                  <a:lnTo>
                    <a:pt x="275994" y="19484"/>
                  </a:lnTo>
                  <a:lnTo>
                    <a:pt x="235646" y="5062"/>
                  </a:lnTo>
                  <a:lnTo>
                    <a:pt x="19169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38" name="object 3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58844" y="7748068"/>
              <a:ext cx="161709" cy="215988"/>
            </a:xfrm>
            <a:prstGeom prst="rect">
              <a:avLst/>
            </a:prstGeom>
          </p:spPr>
        </p:pic>
      </p:grpSp>
      <p:sp>
        <p:nvSpPr>
          <p:cNvPr id="39" name="object 39"/>
          <p:cNvSpPr/>
          <p:nvPr/>
        </p:nvSpPr>
        <p:spPr>
          <a:xfrm>
            <a:off x="432004" y="432007"/>
            <a:ext cx="1890395" cy="471805"/>
          </a:xfrm>
          <a:custGeom>
            <a:avLst/>
            <a:gdLst/>
            <a:ahLst/>
            <a:cxnLst/>
            <a:rect l="l" t="t" r="r" b="b"/>
            <a:pathLst>
              <a:path w="1890395" h="471805">
                <a:moveTo>
                  <a:pt x="1646123" y="0"/>
                </a:moveTo>
                <a:lnTo>
                  <a:pt x="244081" y="0"/>
                </a:lnTo>
                <a:lnTo>
                  <a:pt x="194891" y="4791"/>
                </a:lnTo>
                <a:lnTo>
                  <a:pt x="149075" y="18535"/>
                </a:lnTo>
                <a:lnTo>
                  <a:pt x="107615" y="40282"/>
                </a:lnTo>
                <a:lnTo>
                  <a:pt x="71491" y="69084"/>
                </a:lnTo>
                <a:lnTo>
                  <a:pt x="41686" y="103993"/>
                </a:lnTo>
                <a:lnTo>
                  <a:pt x="19181" y="144060"/>
                </a:lnTo>
                <a:lnTo>
                  <a:pt x="4959" y="188338"/>
                </a:lnTo>
                <a:lnTo>
                  <a:pt x="0" y="235877"/>
                </a:lnTo>
                <a:lnTo>
                  <a:pt x="4959" y="283412"/>
                </a:lnTo>
                <a:lnTo>
                  <a:pt x="19181" y="327687"/>
                </a:lnTo>
                <a:lnTo>
                  <a:pt x="41686" y="367754"/>
                </a:lnTo>
                <a:lnTo>
                  <a:pt x="71491" y="402664"/>
                </a:lnTo>
                <a:lnTo>
                  <a:pt x="107615" y="431468"/>
                </a:lnTo>
                <a:lnTo>
                  <a:pt x="149075" y="453216"/>
                </a:lnTo>
                <a:lnTo>
                  <a:pt x="194891" y="466961"/>
                </a:lnTo>
                <a:lnTo>
                  <a:pt x="244081" y="471754"/>
                </a:lnTo>
                <a:lnTo>
                  <a:pt x="1646123" y="471754"/>
                </a:lnTo>
                <a:lnTo>
                  <a:pt x="1695316" y="466961"/>
                </a:lnTo>
                <a:lnTo>
                  <a:pt x="1741136" y="453216"/>
                </a:lnTo>
                <a:lnTo>
                  <a:pt x="1782598" y="431468"/>
                </a:lnTo>
                <a:lnTo>
                  <a:pt x="1818724" y="402664"/>
                </a:lnTo>
                <a:lnTo>
                  <a:pt x="1848530" y="367754"/>
                </a:lnTo>
                <a:lnTo>
                  <a:pt x="1871035" y="327687"/>
                </a:lnTo>
                <a:lnTo>
                  <a:pt x="1885258" y="283412"/>
                </a:lnTo>
                <a:lnTo>
                  <a:pt x="1890217" y="235877"/>
                </a:lnTo>
                <a:lnTo>
                  <a:pt x="1885258" y="188338"/>
                </a:lnTo>
                <a:lnTo>
                  <a:pt x="1871035" y="144060"/>
                </a:lnTo>
                <a:lnTo>
                  <a:pt x="1848530" y="103993"/>
                </a:lnTo>
                <a:lnTo>
                  <a:pt x="1818724" y="69084"/>
                </a:lnTo>
                <a:lnTo>
                  <a:pt x="1782598" y="40282"/>
                </a:lnTo>
                <a:lnTo>
                  <a:pt x="1741136" y="18535"/>
                </a:lnTo>
                <a:lnTo>
                  <a:pt x="1695316" y="4791"/>
                </a:lnTo>
                <a:lnTo>
                  <a:pt x="1646123" y="0"/>
                </a:lnTo>
                <a:close/>
              </a:path>
            </a:pathLst>
          </a:custGeom>
          <a:solidFill>
            <a:srgbClr val="034EA2"/>
          </a:solidFill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622727" y="529198"/>
            <a:ext cx="151892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7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資源循環在香港</a:t>
            </a:r>
            <a:endParaRPr sz="16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4401962" y="441529"/>
            <a:ext cx="2130425" cy="452120"/>
          </a:xfrm>
          <a:custGeom>
            <a:avLst/>
            <a:gdLst/>
            <a:ahLst/>
            <a:cxnLst/>
            <a:rect l="l" t="t" r="r" b="b"/>
            <a:pathLst>
              <a:path w="2130425" h="452119">
                <a:moveTo>
                  <a:pt x="1896224" y="451802"/>
                </a:moveTo>
                <a:lnTo>
                  <a:pt x="1943344" y="447205"/>
                </a:lnTo>
                <a:lnTo>
                  <a:pt x="1987259" y="434022"/>
                </a:lnTo>
                <a:lnTo>
                  <a:pt x="2027020" y="413170"/>
                </a:lnTo>
                <a:lnTo>
                  <a:pt x="2061679" y="385564"/>
                </a:lnTo>
                <a:lnTo>
                  <a:pt x="2090288" y="352118"/>
                </a:lnTo>
                <a:lnTo>
                  <a:pt x="2111897" y="313747"/>
                </a:lnTo>
                <a:lnTo>
                  <a:pt x="2125558" y="271368"/>
                </a:lnTo>
                <a:lnTo>
                  <a:pt x="2130323" y="225894"/>
                </a:lnTo>
                <a:lnTo>
                  <a:pt x="2125558" y="180425"/>
                </a:lnTo>
                <a:lnTo>
                  <a:pt x="2111897" y="138049"/>
                </a:lnTo>
                <a:lnTo>
                  <a:pt x="2090288" y="99681"/>
                </a:lnTo>
                <a:lnTo>
                  <a:pt x="2061679" y="66236"/>
                </a:lnTo>
                <a:lnTo>
                  <a:pt x="2027020" y="38631"/>
                </a:lnTo>
                <a:lnTo>
                  <a:pt x="1987259" y="17779"/>
                </a:lnTo>
                <a:lnTo>
                  <a:pt x="1943344" y="4597"/>
                </a:lnTo>
                <a:lnTo>
                  <a:pt x="1896224" y="0"/>
                </a:lnTo>
                <a:lnTo>
                  <a:pt x="234086" y="0"/>
                </a:lnTo>
                <a:lnTo>
                  <a:pt x="186970" y="4597"/>
                </a:lnTo>
                <a:lnTo>
                  <a:pt x="143058" y="17779"/>
                </a:lnTo>
                <a:lnTo>
                  <a:pt x="103299" y="38631"/>
                </a:lnTo>
                <a:lnTo>
                  <a:pt x="68641" y="66236"/>
                </a:lnTo>
                <a:lnTo>
                  <a:pt x="40034" y="99681"/>
                </a:lnTo>
                <a:lnTo>
                  <a:pt x="18425" y="138049"/>
                </a:lnTo>
                <a:lnTo>
                  <a:pt x="4764" y="180425"/>
                </a:lnTo>
                <a:lnTo>
                  <a:pt x="0" y="225894"/>
                </a:lnTo>
                <a:lnTo>
                  <a:pt x="4764" y="271368"/>
                </a:lnTo>
                <a:lnTo>
                  <a:pt x="18425" y="313747"/>
                </a:lnTo>
                <a:lnTo>
                  <a:pt x="40034" y="352118"/>
                </a:lnTo>
                <a:lnTo>
                  <a:pt x="68641" y="385564"/>
                </a:lnTo>
                <a:lnTo>
                  <a:pt x="103299" y="413170"/>
                </a:lnTo>
                <a:lnTo>
                  <a:pt x="143058" y="434022"/>
                </a:lnTo>
                <a:lnTo>
                  <a:pt x="186970" y="447205"/>
                </a:lnTo>
                <a:lnTo>
                  <a:pt x="234086" y="451802"/>
                </a:lnTo>
                <a:lnTo>
                  <a:pt x="1896224" y="451802"/>
                </a:lnTo>
                <a:close/>
              </a:path>
            </a:pathLst>
          </a:custGeom>
          <a:ln w="19050">
            <a:solidFill>
              <a:srgbClr val="00B9B5"/>
            </a:solidFill>
          </a:ln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4578108" y="528016"/>
            <a:ext cx="45212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55" dirty="0">
                <a:solidFill>
                  <a:srgbClr val="00B9B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姓名</a:t>
            </a:r>
            <a:endParaRPr sz="16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5155807" y="446929"/>
            <a:ext cx="0" cy="441325"/>
          </a:xfrm>
          <a:custGeom>
            <a:avLst/>
            <a:gdLst/>
            <a:ahLst/>
            <a:cxnLst/>
            <a:rect l="l" t="t" r="r" b="b"/>
            <a:pathLst>
              <a:path h="441325">
                <a:moveTo>
                  <a:pt x="0" y="0"/>
                </a:moveTo>
                <a:lnTo>
                  <a:pt x="0" y="441007"/>
                </a:lnTo>
              </a:path>
            </a:pathLst>
          </a:custGeom>
          <a:ln w="19050">
            <a:solidFill>
              <a:srgbClr val="00B9B5"/>
            </a:solidFill>
          </a:ln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44" name="object 44"/>
          <p:cNvGrpSpPr/>
          <p:nvPr/>
        </p:nvGrpSpPr>
        <p:grpSpPr>
          <a:xfrm>
            <a:off x="3816433" y="431998"/>
            <a:ext cx="467995" cy="468630"/>
            <a:chOff x="3816433" y="431998"/>
            <a:chExt cx="467995" cy="468630"/>
          </a:xfrm>
        </p:grpSpPr>
        <p:sp>
          <p:nvSpPr>
            <p:cNvPr id="45" name="object 45"/>
            <p:cNvSpPr/>
            <p:nvPr/>
          </p:nvSpPr>
          <p:spPr>
            <a:xfrm>
              <a:off x="3816433" y="431998"/>
              <a:ext cx="467995" cy="468630"/>
            </a:xfrm>
            <a:custGeom>
              <a:avLst/>
              <a:gdLst/>
              <a:ahLst/>
              <a:cxnLst/>
              <a:rect l="l" t="t" r="r" b="b"/>
              <a:pathLst>
                <a:path w="467995" h="468630">
                  <a:moveTo>
                    <a:pt x="233997" y="0"/>
                  </a:moveTo>
                  <a:lnTo>
                    <a:pt x="186838" y="4754"/>
                  </a:lnTo>
                  <a:lnTo>
                    <a:pt x="142914" y="18390"/>
                  </a:lnTo>
                  <a:lnTo>
                    <a:pt x="103166" y="39966"/>
                  </a:lnTo>
                  <a:lnTo>
                    <a:pt x="68535" y="68541"/>
                  </a:lnTo>
                  <a:lnTo>
                    <a:pt x="39962" y="103175"/>
                  </a:lnTo>
                  <a:lnTo>
                    <a:pt x="18388" y="142925"/>
                  </a:lnTo>
                  <a:lnTo>
                    <a:pt x="4753" y="186850"/>
                  </a:lnTo>
                  <a:lnTo>
                    <a:pt x="0" y="234010"/>
                  </a:lnTo>
                  <a:lnTo>
                    <a:pt x="4753" y="281169"/>
                  </a:lnTo>
                  <a:lnTo>
                    <a:pt x="18388" y="325093"/>
                  </a:lnTo>
                  <a:lnTo>
                    <a:pt x="39962" y="364841"/>
                  </a:lnTo>
                  <a:lnTo>
                    <a:pt x="68535" y="399472"/>
                  </a:lnTo>
                  <a:lnTo>
                    <a:pt x="103166" y="428045"/>
                  </a:lnTo>
                  <a:lnTo>
                    <a:pt x="142914" y="449619"/>
                  </a:lnTo>
                  <a:lnTo>
                    <a:pt x="186838" y="463253"/>
                  </a:lnTo>
                  <a:lnTo>
                    <a:pt x="233997" y="468007"/>
                  </a:lnTo>
                  <a:lnTo>
                    <a:pt x="281156" y="463253"/>
                  </a:lnTo>
                  <a:lnTo>
                    <a:pt x="325080" y="449619"/>
                  </a:lnTo>
                  <a:lnTo>
                    <a:pt x="364828" y="428045"/>
                  </a:lnTo>
                  <a:lnTo>
                    <a:pt x="399459" y="399472"/>
                  </a:lnTo>
                  <a:lnTo>
                    <a:pt x="428032" y="364841"/>
                  </a:lnTo>
                  <a:lnTo>
                    <a:pt x="449606" y="325093"/>
                  </a:lnTo>
                  <a:lnTo>
                    <a:pt x="463241" y="281169"/>
                  </a:lnTo>
                  <a:lnTo>
                    <a:pt x="467995" y="234010"/>
                  </a:lnTo>
                  <a:lnTo>
                    <a:pt x="463241" y="186850"/>
                  </a:lnTo>
                  <a:lnTo>
                    <a:pt x="449606" y="142925"/>
                  </a:lnTo>
                  <a:lnTo>
                    <a:pt x="428032" y="103175"/>
                  </a:lnTo>
                  <a:lnTo>
                    <a:pt x="399459" y="68541"/>
                  </a:lnTo>
                  <a:lnTo>
                    <a:pt x="364828" y="39966"/>
                  </a:lnTo>
                  <a:lnTo>
                    <a:pt x="325080" y="18390"/>
                  </a:lnTo>
                  <a:lnTo>
                    <a:pt x="281156" y="4754"/>
                  </a:lnTo>
                  <a:lnTo>
                    <a:pt x="233997" y="0"/>
                  </a:lnTo>
                  <a:close/>
                </a:path>
              </a:pathLst>
            </a:custGeom>
            <a:solidFill>
              <a:srgbClr val="00B9B5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6" name="object 46"/>
            <p:cNvSpPr/>
            <p:nvPr/>
          </p:nvSpPr>
          <p:spPr>
            <a:xfrm>
              <a:off x="3951744" y="534172"/>
              <a:ext cx="197485" cy="264160"/>
            </a:xfrm>
            <a:custGeom>
              <a:avLst/>
              <a:gdLst/>
              <a:ahLst/>
              <a:cxnLst/>
              <a:rect l="l" t="t" r="r" b="b"/>
              <a:pathLst>
                <a:path w="197485" h="264159">
                  <a:moveTo>
                    <a:pt x="103212" y="0"/>
                  </a:moveTo>
                  <a:lnTo>
                    <a:pt x="58194" y="9376"/>
                  </a:lnTo>
                  <a:lnTo>
                    <a:pt x="21928" y="41377"/>
                  </a:lnTo>
                  <a:lnTo>
                    <a:pt x="14605" y="57467"/>
                  </a:lnTo>
                  <a:lnTo>
                    <a:pt x="16535" y="61810"/>
                  </a:lnTo>
                  <a:lnTo>
                    <a:pt x="48882" y="75691"/>
                  </a:lnTo>
                  <a:lnTo>
                    <a:pt x="53238" y="77863"/>
                  </a:lnTo>
                  <a:lnTo>
                    <a:pt x="57213" y="76301"/>
                  </a:lnTo>
                  <a:lnTo>
                    <a:pt x="60845" y="70980"/>
                  </a:lnTo>
                  <a:lnTo>
                    <a:pt x="69239" y="59419"/>
                  </a:lnTo>
                  <a:lnTo>
                    <a:pt x="78495" y="51160"/>
                  </a:lnTo>
                  <a:lnTo>
                    <a:pt x="88613" y="46203"/>
                  </a:lnTo>
                  <a:lnTo>
                    <a:pt x="99593" y="44551"/>
                  </a:lnTo>
                  <a:lnTo>
                    <a:pt x="106834" y="45071"/>
                  </a:lnTo>
                  <a:lnTo>
                    <a:pt x="133273" y="65557"/>
                  </a:lnTo>
                  <a:lnTo>
                    <a:pt x="133273" y="83426"/>
                  </a:lnTo>
                  <a:lnTo>
                    <a:pt x="97777" y="104305"/>
                  </a:lnTo>
                  <a:lnTo>
                    <a:pt x="90538" y="104305"/>
                  </a:lnTo>
                  <a:lnTo>
                    <a:pt x="84975" y="104305"/>
                  </a:lnTo>
                  <a:lnTo>
                    <a:pt x="82207" y="107200"/>
                  </a:lnTo>
                  <a:lnTo>
                    <a:pt x="82207" y="143548"/>
                  </a:lnTo>
                  <a:lnTo>
                    <a:pt x="84861" y="146316"/>
                  </a:lnTo>
                  <a:lnTo>
                    <a:pt x="99949" y="146316"/>
                  </a:lnTo>
                  <a:lnTo>
                    <a:pt x="109548" y="146928"/>
                  </a:lnTo>
                  <a:lnTo>
                    <a:pt x="142016" y="174022"/>
                  </a:lnTo>
                  <a:lnTo>
                    <a:pt x="142697" y="181444"/>
                  </a:lnTo>
                  <a:lnTo>
                    <a:pt x="141994" y="189055"/>
                  </a:lnTo>
                  <a:lnTo>
                    <a:pt x="108712" y="218055"/>
                  </a:lnTo>
                  <a:lnTo>
                    <a:pt x="99225" y="218757"/>
                  </a:lnTo>
                  <a:lnTo>
                    <a:pt x="89104" y="217988"/>
                  </a:lnTo>
                  <a:lnTo>
                    <a:pt x="56583" y="193039"/>
                  </a:lnTo>
                  <a:lnTo>
                    <a:pt x="53594" y="176745"/>
                  </a:lnTo>
                  <a:lnTo>
                    <a:pt x="53594" y="169494"/>
                  </a:lnTo>
                  <a:lnTo>
                    <a:pt x="50812" y="166966"/>
                  </a:lnTo>
                  <a:lnTo>
                    <a:pt x="2654" y="166966"/>
                  </a:lnTo>
                  <a:lnTo>
                    <a:pt x="0" y="169494"/>
                  </a:lnTo>
                  <a:lnTo>
                    <a:pt x="0" y="179997"/>
                  </a:lnTo>
                  <a:lnTo>
                    <a:pt x="15478" y="227672"/>
                  </a:lnTo>
                  <a:lnTo>
                    <a:pt x="59480" y="257778"/>
                  </a:lnTo>
                  <a:lnTo>
                    <a:pt x="99593" y="263664"/>
                  </a:lnTo>
                  <a:lnTo>
                    <a:pt x="120143" y="262283"/>
                  </a:lnTo>
                  <a:lnTo>
                    <a:pt x="169849" y="241566"/>
                  </a:lnTo>
                  <a:lnTo>
                    <a:pt x="195661" y="199398"/>
                  </a:lnTo>
                  <a:lnTo>
                    <a:pt x="197383" y="181813"/>
                  </a:lnTo>
                  <a:lnTo>
                    <a:pt x="194304" y="158541"/>
                  </a:lnTo>
                  <a:lnTo>
                    <a:pt x="185067" y="140160"/>
                  </a:lnTo>
                  <a:lnTo>
                    <a:pt x="169672" y="126670"/>
                  </a:lnTo>
                  <a:lnTo>
                    <a:pt x="148120" y="118071"/>
                  </a:lnTo>
                  <a:lnTo>
                    <a:pt x="155887" y="114654"/>
                  </a:lnTo>
                  <a:lnTo>
                    <a:pt x="181894" y="83118"/>
                  </a:lnTo>
                  <a:lnTo>
                    <a:pt x="184340" y="66281"/>
                  </a:lnTo>
                  <a:lnTo>
                    <a:pt x="182890" y="52132"/>
                  </a:lnTo>
                  <a:lnTo>
                    <a:pt x="161163" y="18110"/>
                  </a:lnTo>
                  <a:lnTo>
                    <a:pt x="120007" y="1131"/>
                  </a:lnTo>
                  <a:lnTo>
                    <a:pt x="10321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740221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38300" y="171515"/>
            <a:ext cx="6021705" cy="17158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861694" algn="ctr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《</a:t>
            </a:r>
            <a:r>
              <a:rPr sz="1200" b="1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資源循環在香港</a:t>
            </a:r>
            <a:r>
              <a:rPr sz="12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》延伸活動（</a:t>
            </a:r>
            <a:r>
              <a:rPr sz="1200" b="1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四</a:t>
            </a:r>
            <a:r>
              <a:rPr sz="12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）：</a:t>
            </a:r>
            <a:r>
              <a:rPr sz="1200" b="1" spc="-15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學校通告</a:t>
            </a:r>
            <a:endParaRPr sz="12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  <a:p>
            <a:pPr>
              <a:lnSpc>
                <a:spcPct val="100000"/>
              </a:lnSpc>
              <a:spcBef>
                <a:spcPts val="585"/>
              </a:spcBef>
            </a:pPr>
            <a:endParaRPr sz="12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  <a:p>
            <a:pPr marL="861694" algn="ctr">
              <a:lnSpc>
                <a:spcPct val="100000"/>
              </a:lnSpc>
            </a:pPr>
            <a:r>
              <a:rPr sz="1200" b="1" spc="-195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iragino Sans CNS W6"/>
              </a:rPr>
              <a:t>XXX</a:t>
            </a:r>
            <a:r>
              <a:rPr sz="1200" b="1" spc="-50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iragino Sans CNS W6"/>
              </a:rPr>
              <a:t> 小學</a:t>
            </a:r>
            <a:endParaRPr sz="1200" dirty="0">
              <a:latin typeface="微軟正黑體" panose="020B0604030504040204" pitchFamily="34" charset="-120"/>
              <a:ea typeface="微軟正黑體" panose="020B0604030504040204" pitchFamily="34" charset="-120"/>
              <a:cs typeface="Hiragino Sans CNS W6"/>
            </a:endParaRPr>
          </a:p>
          <a:p>
            <a:pPr marL="861694" algn="ctr">
              <a:lnSpc>
                <a:spcPct val="100000"/>
              </a:lnSpc>
              <a:spcBef>
                <a:spcPts val="660"/>
              </a:spcBef>
            </a:pPr>
            <a:r>
              <a:rPr sz="1200" b="1" u="sng" spc="-30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微軟正黑體" panose="020B0604030504040204" pitchFamily="34" charset="-120"/>
                <a:ea typeface="微軟正黑體" panose="020B0604030504040204" pitchFamily="34" charset="-120"/>
                <a:cs typeface="Hiragino Sans CNS W6"/>
              </a:rPr>
              <a:t>小六常識科 參觀 </a:t>
            </a:r>
            <a:r>
              <a:rPr sz="1200" b="1" u="sng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微軟正黑體" panose="020B0604030504040204" pitchFamily="34" charset="-120"/>
                <a:ea typeface="微軟正黑體" panose="020B0604030504040204" pitchFamily="34" charset="-120"/>
                <a:cs typeface="Hiragino Sans CNS W6"/>
              </a:rPr>
              <a:t>WEEE ‧ PARK </a:t>
            </a:r>
            <a:r>
              <a:rPr sz="1200" b="1" u="sng" spc="-30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微軟正黑體" panose="020B0604030504040204" pitchFamily="34" charset="-120"/>
                <a:ea typeface="微軟正黑體" panose="020B0604030504040204" pitchFamily="34" charset="-120"/>
                <a:cs typeface="Hiragino Sans CNS W6"/>
              </a:rPr>
              <a:t>活動通告</a:t>
            </a:r>
            <a:endParaRPr sz="1200" dirty="0">
              <a:latin typeface="微軟正黑體" panose="020B0604030504040204" pitchFamily="34" charset="-120"/>
              <a:ea typeface="微軟正黑體" panose="020B0604030504040204" pitchFamily="34" charset="-120"/>
              <a:cs typeface="Hiragino Sans CNS W6"/>
            </a:endParaRPr>
          </a:p>
          <a:p>
            <a:pPr>
              <a:lnSpc>
                <a:spcPct val="100000"/>
              </a:lnSpc>
              <a:spcBef>
                <a:spcPts val="1200"/>
              </a:spcBef>
            </a:pPr>
            <a:endParaRPr sz="1200" dirty="0">
              <a:latin typeface="微軟正黑體" panose="020B0604030504040204" pitchFamily="34" charset="-120"/>
              <a:ea typeface="微軟正黑體" panose="020B0604030504040204" pitchFamily="34" charset="-120"/>
              <a:cs typeface="Hiragino Sans CNS W6"/>
            </a:endParaRPr>
          </a:p>
          <a:p>
            <a:pPr marL="12700">
              <a:lnSpc>
                <a:spcPct val="100000"/>
              </a:lnSpc>
            </a:pPr>
            <a:r>
              <a:rPr sz="1200" spc="-15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iragino Sans CNS W3"/>
              </a:rPr>
              <a:t>敬啟者：</a:t>
            </a:r>
            <a:endParaRPr sz="1200" dirty="0">
              <a:latin typeface="微軟正黑體" panose="020B0604030504040204" pitchFamily="34" charset="-120"/>
              <a:ea typeface="微軟正黑體" panose="020B0604030504040204" pitchFamily="34" charset="-120"/>
              <a:cs typeface="Hiragino Sans CNS W3"/>
            </a:endParaRPr>
          </a:p>
          <a:p>
            <a:pPr marL="12700">
              <a:lnSpc>
                <a:spcPct val="100000"/>
              </a:lnSpc>
              <a:spcBef>
                <a:spcPts val="660"/>
              </a:spcBef>
            </a:pPr>
            <a:r>
              <a:rPr sz="1200" spc="-5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iragino Sans CNS W3"/>
              </a:rPr>
              <a:t>為配合六年級常識科課程內容，本校將安排六年級學生到 </a:t>
            </a:r>
            <a:r>
              <a:rPr sz="1200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iragino Sans CNS W3"/>
              </a:rPr>
              <a:t>WEEE · PARK </a:t>
            </a:r>
            <a:r>
              <a:rPr sz="1200" spc="-25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iragino Sans CNS W3"/>
              </a:rPr>
              <a:t>參觀。詳情如下︰</a:t>
            </a:r>
            <a:endParaRPr sz="1200" dirty="0">
              <a:latin typeface="微軟正黑體" panose="020B0604030504040204" pitchFamily="34" charset="-120"/>
              <a:ea typeface="微軟正黑體" panose="020B0604030504040204" pitchFamily="34" charset="-120"/>
              <a:cs typeface="Hiragino Sans CNS W3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8374720"/>
              </p:ext>
            </p:extLst>
          </p:nvPr>
        </p:nvGraphicFramePr>
        <p:xfrm>
          <a:off x="337249" y="2082425"/>
          <a:ext cx="5594349" cy="15735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483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09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2501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94945">
                <a:tc>
                  <a:txBody>
                    <a:bodyPr/>
                    <a:lstStyle/>
                    <a:p>
                      <a:pPr algn="ctr">
                        <a:lnSpc>
                          <a:spcPts val="1350"/>
                        </a:lnSpc>
                        <a:spcBef>
                          <a:spcPts val="90"/>
                        </a:spcBef>
                        <a:tabLst>
                          <a:tab pos="628015" algn="l"/>
                        </a:tabLst>
                      </a:pPr>
                      <a:r>
                        <a:rPr sz="1200" spc="-5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日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	</a:t>
                      </a:r>
                      <a:r>
                        <a:rPr sz="1200" spc="-5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期</a:t>
                      </a: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Hiragino Sans CNS W3"/>
                      </a:endParaRPr>
                    </a:p>
                  </a:txBody>
                  <a:tcPr marL="0" marR="0" marT="11430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350"/>
                        </a:lnSpc>
                        <a:spcBef>
                          <a:spcPts val="90"/>
                        </a:spcBef>
                      </a:pPr>
                      <a:r>
                        <a:rPr sz="1200" spc="-5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：</a:t>
                      </a: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Hiragino Sans CNS W3"/>
                      </a:endParaRPr>
                    </a:p>
                  </a:txBody>
                  <a:tcPr marL="0" marR="0" marT="11430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350"/>
                        </a:lnSpc>
                        <a:spcBef>
                          <a:spcPts val="90"/>
                        </a:spcBef>
                      </a:pPr>
                      <a:r>
                        <a:rPr sz="1200" spc="-35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二零 </a:t>
                      </a:r>
                      <a:r>
                        <a:rPr sz="1200" spc="-11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XX</a:t>
                      </a:r>
                      <a:r>
                        <a:rPr sz="1200" spc="-65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 年 </a:t>
                      </a:r>
                      <a:r>
                        <a:rPr sz="1200" spc="-11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X</a:t>
                      </a:r>
                      <a:r>
                        <a:rPr sz="1200" spc="-65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 月 </a:t>
                      </a:r>
                      <a:r>
                        <a:rPr sz="1200" spc="-11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X</a:t>
                      </a:r>
                      <a:r>
                        <a:rPr sz="1200" spc="-5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 日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（</a:t>
                      </a:r>
                      <a:r>
                        <a:rPr sz="1200" spc="-35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星期 </a:t>
                      </a:r>
                      <a:r>
                        <a:rPr sz="1200" spc="-25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X）</a:t>
                      </a: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Hiragino Sans CNS W3"/>
                      </a:endParaRPr>
                    </a:p>
                  </a:txBody>
                  <a:tcPr marL="0" marR="0" marT="1143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7960">
                <a:tc>
                  <a:txBody>
                    <a:bodyPr/>
                    <a:lstStyle/>
                    <a:p>
                      <a:pPr algn="ctr">
                        <a:lnSpc>
                          <a:spcPts val="1350"/>
                        </a:lnSpc>
                        <a:spcBef>
                          <a:spcPts val="35"/>
                        </a:spcBef>
                        <a:tabLst>
                          <a:tab pos="628015" algn="l"/>
                        </a:tabLst>
                      </a:pPr>
                      <a:r>
                        <a:rPr sz="1200" spc="-5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地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	</a:t>
                      </a:r>
                      <a:r>
                        <a:rPr sz="1200" spc="-5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點</a:t>
                      </a: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Hiragino Sans CNS W3"/>
                      </a:endParaRPr>
                    </a:p>
                  </a:txBody>
                  <a:tcPr marL="0" marR="0" marT="4445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350"/>
                        </a:lnSpc>
                        <a:spcBef>
                          <a:spcPts val="35"/>
                        </a:spcBef>
                      </a:pPr>
                      <a:r>
                        <a:rPr sz="1200" spc="-5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：</a:t>
                      </a: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Hiragino Sans CNS W3"/>
                      </a:endParaRPr>
                    </a:p>
                  </a:txBody>
                  <a:tcPr marL="0" marR="0" marT="4445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350"/>
                        </a:lnSpc>
                        <a:spcBef>
                          <a:spcPts val="35"/>
                        </a:spcBef>
                      </a:pPr>
                      <a:r>
                        <a:rPr sz="1200" spc="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WEEE · PARK</a:t>
                      </a:r>
                      <a:r>
                        <a:rPr sz="1200" spc="-105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（</a:t>
                      </a:r>
                      <a:r>
                        <a:rPr sz="1200" spc="-2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新界屯門 </a:t>
                      </a:r>
                      <a:r>
                        <a:rPr sz="1200" spc="-10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38</a:t>
                      </a:r>
                      <a:r>
                        <a:rPr sz="1200" spc="-3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 區龍門路 </a:t>
                      </a:r>
                      <a:r>
                        <a:rPr sz="1200" spc="-10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133</a:t>
                      </a:r>
                      <a:r>
                        <a:rPr sz="1200" spc="-3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 號環保園 </a:t>
                      </a:r>
                      <a:r>
                        <a:rPr sz="1200" spc="-55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P2-</a:t>
                      </a:r>
                      <a:r>
                        <a:rPr sz="1200" spc="-65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P4</a:t>
                      </a:r>
                      <a:r>
                        <a:rPr sz="1200" spc="-3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 地段</a:t>
                      </a:r>
                      <a:r>
                        <a:rPr sz="1200" spc="-5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）</a:t>
                      </a:r>
                      <a:endParaRPr sz="1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Hiragino Sans CNS W3"/>
                      </a:endParaRPr>
                    </a:p>
                  </a:txBody>
                  <a:tcPr marL="0" marR="0" marT="4445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7960">
                <a:tc>
                  <a:txBody>
                    <a:bodyPr/>
                    <a:lstStyle/>
                    <a:p>
                      <a:pPr marL="31115" algn="ctr">
                        <a:lnSpc>
                          <a:spcPts val="1350"/>
                        </a:lnSpc>
                        <a:spcBef>
                          <a:spcPts val="35"/>
                        </a:spcBef>
                      </a:pPr>
                      <a:r>
                        <a:rPr sz="1200" spc="5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參 觀 時 間</a:t>
                      </a:r>
                      <a:r>
                        <a:rPr sz="1200" spc="-5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 </a:t>
                      </a: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Hiragino Sans CNS W3"/>
                      </a:endParaRPr>
                    </a:p>
                  </a:txBody>
                  <a:tcPr marL="0" marR="0" marT="4445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350"/>
                        </a:lnSpc>
                        <a:spcBef>
                          <a:spcPts val="35"/>
                        </a:spcBef>
                      </a:pPr>
                      <a:r>
                        <a:rPr sz="1200" spc="-5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：</a:t>
                      </a: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Hiragino Sans CNS W3"/>
                      </a:endParaRPr>
                    </a:p>
                  </a:txBody>
                  <a:tcPr marL="0" marR="0" marT="4445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350"/>
                        </a:lnSpc>
                        <a:spcBef>
                          <a:spcPts val="35"/>
                        </a:spcBef>
                      </a:pPr>
                      <a:r>
                        <a:rPr sz="1200" spc="-5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上午九時三十分至下午一時三十分</a:t>
                      </a: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Hiragino Sans CNS W3"/>
                      </a:endParaRPr>
                    </a:p>
                  </a:txBody>
                  <a:tcPr marL="0" marR="0" marT="4445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7960">
                <a:tc>
                  <a:txBody>
                    <a:bodyPr/>
                    <a:lstStyle/>
                    <a:p>
                      <a:pPr marL="31115" algn="ctr">
                        <a:lnSpc>
                          <a:spcPts val="1350"/>
                        </a:lnSpc>
                        <a:spcBef>
                          <a:spcPts val="35"/>
                        </a:spcBef>
                      </a:pPr>
                      <a:r>
                        <a:rPr sz="1200" spc="5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交 通 工 具</a:t>
                      </a:r>
                      <a:r>
                        <a:rPr sz="1200" spc="-5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 </a:t>
                      </a: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Hiragino Sans CNS W3"/>
                      </a:endParaRPr>
                    </a:p>
                  </a:txBody>
                  <a:tcPr marL="0" marR="0" marT="4445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350"/>
                        </a:lnSpc>
                        <a:spcBef>
                          <a:spcPts val="35"/>
                        </a:spcBef>
                      </a:pPr>
                      <a:r>
                        <a:rPr sz="1200" spc="-5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：</a:t>
                      </a: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Hiragino Sans CNS W3"/>
                      </a:endParaRPr>
                    </a:p>
                  </a:txBody>
                  <a:tcPr marL="0" marR="0" marT="4445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350"/>
                        </a:lnSpc>
                        <a:spcBef>
                          <a:spcPts val="35"/>
                        </a:spcBef>
                      </a:pPr>
                      <a:r>
                        <a:rPr sz="1200" spc="-15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校車往返</a:t>
                      </a: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Hiragino Sans CNS W3"/>
                      </a:endParaRPr>
                    </a:p>
                  </a:txBody>
                  <a:tcPr marL="0" marR="0" marT="4445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7960">
                <a:tc>
                  <a:txBody>
                    <a:bodyPr/>
                    <a:lstStyle/>
                    <a:p>
                      <a:pPr marL="31115" algn="ctr">
                        <a:lnSpc>
                          <a:spcPts val="1350"/>
                        </a:lnSpc>
                        <a:spcBef>
                          <a:spcPts val="35"/>
                        </a:spcBef>
                      </a:pPr>
                      <a:r>
                        <a:rPr sz="1200" spc="5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負 責 教 師</a:t>
                      </a:r>
                      <a:r>
                        <a:rPr sz="1200" spc="-5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 </a:t>
                      </a: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Hiragino Sans CNS W3"/>
                      </a:endParaRPr>
                    </a:p>
                  </a:txBody>
                  <a:tcPr marL="0" marR="0" marT="4445" marB="0"/>
                </a:tc>
                <a:tc>
                  <a:txBody>
                    <a:bodyPr/>
                    <a:lstStyle/>
                    <a:p>
                      <a:pPr>
                        <a:lnSpc>
                          <a:spcPts val="1350"/>
                        </a:lnSpc>
                        <a:spcBef>
                          <a:spcPts val="35"/>
                        </a:spcBef>
                      </a:pPr>
                      <a:r>
                        <a:rPr sz="1200" spc="-5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：</a:t>
                      </a: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Hiragino Sans CNS W3"/>
                      </a:endParaRPr>
                    </a:p>
                  </a:txBody>
                  <a:tcPr marL="0" marR="0" marT="4445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350"/>
                        </a:lnSpc>
                        <a:spcBef>
                          <a:spcPts val="35"/>
                        </a:spcBef>
                      </a:pPr>
                      <a:r>
                        <a:rPr sz="1200" spc="-11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XXX</a:t>
                      </a:r>
                      <a:r>
                        <a:rPr sz="1200" spc="-5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 教師</a:t>
                      </a: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Hiragino Sans CNS W3"/>
                      </a:endParaRPr>
                    </a:p>
                  </a:txBody>
                  <a:tcPr marL="0" marR="0" marT="4445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626745">
                <a:tc>
                  <a:txBody>
                    <a:bodyPr/>
                    <a:lstStyle/>
                    <a:p>
                      <a:pPr marL="31115"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200" spc="5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注 意 事 項</a:t>
                      </a:r>
                      <a:r>
                        <a:rPr sz="1200" spc="-5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 </a:t>
                      </a: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Hiragino Sans CNS W3"/>
                      </a:endParaRPr>
                    </a:p>
                  </a:txBody>
                  <a:tcPr marL="0" marR="0" marT="444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200" spc="-5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：</a:t>
                      </a: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Hiragino Sans CNS W3"/>
                      </a:endParaRPr>
                    </a:p>
                  </a:txBody>
                  <a:tcPr marL="0" marR="0" marT="4445" marB="0"/>
                </a:tc>
                <a:tc>
                  <a:txBody>
                    <a:bodyPr/>
                    <a:lstStyle/>
                    <a:p>
                      <a:pPr marL="372745" indent="-304800">
                        <a:lnSpc>
                          <a:spcPct val="100000"/>
                        </a:lnSpc>
                        <a:spcBef>
                          <a:spcPts val="35"/>
                        </a:spcBef>
                        <a:buFont typeface="Calibri"/>
                        <a:buAutoNum type="arabicPeriod"/>
                        <a:tabLst>
                          <a:tab pos="372745" algn="l"/>
                        </a:tabLst>
                      </a:pPr>
                      <a:r>
                        <a:rPr sz="1200" spc="-5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學生須穿著學校運動服</a:t>
                      </a:r>
                      <a:endParaRPr sz="1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Hiragino Sans CNS W3"/>
                      </a:endParaRPr>
                    </a:p>
                    <a:p>
                      <a:pPr marL="372745" indent="-304800">
                        <a:lnSpc>
                          <a:spcPct val="100000"/>
                        </a:lnSpc>
                        <a:spcBef>
                          <a:spcPts val="259"/>
                        </a:spcBef>
                        <a:buFont typeface="Calibri"/>
                        <a:buAutoNum type="arabicPeriod"/>
                        <a:tabLst>
                          <a:tab pos="372745" algn="l"/>
                        </a:tabLst>
                      </a:pPr>
                      <a:r>
                        <a:rPr sz="1200" spc="-5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由常識科教師帶隊參觀</a:t>
                      </a:r>
                      <a:endParaRPr sz="1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Hiragino Sans CNS W3"/>
                      </a:endParaRPr>
                    </a:p>
                    <a:p>
                      <a:pPr marL="372745" indent="-304800">
                        <a:lnSpc>
                          <a:spcPts val="1405"/>
                        </a:lnSpc>
                        <a:spcBef>
                          <a:spcPts val="259"/>
                        </a:spcBef>
                        <a:buFont typeface="Calibri"/>
                        <a:buAutoNum type="arabicPeriod"/>
                        <a:tabLst>
                          <a:tab pos="372745" algn="l"/>
                        </a:tabLst>
                      </a:pPr>
                      <a:r>
                        <a:rPr sz="1200" spc="-5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學生必須帶備學生工作紙和文具</a:t>
                      </a:r>
                      <a:endParaRPr sz="1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Hiragino Sans CNS W3"/>
                      </a:endParaRPr>
                    </a:p>
                  </a:txBody>
                  <a:tcPr marL="0" marR="0" marT="4445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4" name="object 4"/>
          <p:cNvSpPr/>
          <p:nvPr/>
        </p:nvSpPr>
        <p:spPr>
          <a:xfrm>
            <a:off x="376152" y="6159609"/>
            <a:ext cx="3160395" cy="0"/>
          </a:xfrm>
          <a:custGeom>
            <a:avLst/>
            <a:gdLst/>
            <a:ahLst/>
            <a:cxnLst/>
            <a:rect l="l" t="t" r="r" b="b"/>
            <a:pathLst>
              <a:path w="3160395">
                <a:moveTo>
                  <a:pt x="0" y="0"/>
                </a:moveTo>
                <a:lnTo>
                  <a:pt x="3160166" y="0"/>
                </a:lnTo>
              </a:path>
            </a:pathLst>
          </a:custGeom>
          <a:ln w="9896">
            <a:solidFill>
              <a:srgbClr val="221E1F"/>
            </a:solidFill>
            <a:prstDash val="dash"/>
          </a:ln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952789" y="6159609"/>
            <a:ext cx="988060" cy="0"/>
          </a:xfrm>
          <a:custGeom>
            <a:avLst/>
            <a:gdLst/>
            <a:ahLst/>
            <a:cxnLst/>
            <a:rect l="l" t="t" r="r" b="b"/>
            <a:pathLst>
              <a:path w="988060">
                <a:moveTo>
                  <a:pt x="0" y="0"/>
                </a:moveTo>
                <a:lnTo>
                  <a:pt x="987552" y="0"/>
                </a:lnTo>
              </a:path>
            </a:pathLst>
          </a:custGeom>
          <a:ln w="9896">
            <a:solidFill>
              <a:srgbClr val="221E1F"/>
            </a:solidFill>
            <a:prstDash val="dash"/>
          </a:ln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920720" y="6159609"/>
            <a:ext cx="263525" cy="0"/>
          </a:xfrm>
          <a:custGeom>
            <a:avLst/>
            <a:gdLst/>
            <a:ahLst/>
            <a:cxnLst/>
            <a:rect l="l" t="t" r="r" b="b"/>
            <a:pathLst>
              <a:path w="263525">
                <a:moveTo>
                  <a:pt x="0" y="0"/>
                </a:moveTo>
                <a:lnTo>
                  <a:pt x="263347" y="0"/>
                </a:lnTo>
              </a:path>
            </a:pathLst>
          </a:custGeom>
          <a:ln w="9896">
            <a:solidFill>
              <a:srgbClr val="221E1F"/>
            </a:solidFill>
            <a:prstDash val="dash"/>
          </a:ln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38300" y="3823041"/>
            <a:ext cx="6883400" cy="4559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3495" indent="285750" algn="just">
              <a:lnSpc>
                <a:spcPct val="145800"/>
              </a:lnSpc>
              <a:spcBef>
                <a:spcPts val="100"/>
              </a:spcBef>
            </a:pPr>
            <a:r>
              <a:rPr sz="1200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iragino Sans CNS W3"/>
              </a:rPr>
              <a:t>此活動乃配合課程學習的，同學必須參加，如有特殊情況，請與常識科教師商量。請家長填妥回條</a:t>
            </a:r>
            <a:r>
              <a:rPr sz="1200" spc="-20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iragino Sans CNS W3"/>
              </a:rPr>
              <a:t>並於二零 </a:t>
            </a:r>
            <a:r>
              <a:rPr sz="1200" spc="-105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iragino Sans CNS W3"/>
              </a:rPr>
              <a:t>XX</a:t>
            </a:r>
            <a:r>
              <a:rPr sz="1200" spc="-70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iragino Sans CNS W3"/>
              </a:rPr>
              <a:t> 年 </a:t>
            </a:r>
            <a:r>
              <a:rPr sz="1200" spc="-105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iragino Sans CNS W3"/>
              </a:rPr>
              <a:t>X</a:t>
            </a:r>
            <a:r>
              <a:rPr sz="1200" spc="-70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iragino Sans CNS W3"/>
              </a:rPr>
              <a:t> 月 </a:t>
            </a:r>
            <a:r>
              <a:rPr sz="1200" spc="-105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iragino Sans CNS W3"/>
              </a:rPr>
              <a:t>X</a:t>
            </a:r>
            <a:r>
              <a:rPr sz="1200" spc="-50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iragino Sans CNS W3"/>
              </a:rPr>
              <a:t> 日</a:t>
            </a:r>
            <a:r>
              <a:rPr sz="1200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iragino Sans CNS W3"/>
              </a:rPr>
              <a:t>（</a:t>
            </a:r>
            <a:r>
              <a:rPr sz="1200" spc="-35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iragino Sans CNS W3"/>
              </a:rPr>
              <a:t>星期 </a:t>
            </a:r>
            <a:r>
              <a:rPr sz="1200" spc="-55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iragino Sans CNS W3"/>
              </a:rPr>
              <a:t>X）</a:t>
            </a:r>
            <a:r>
              <a:rPr sz="1200" spc="-5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iragino Sans CNS W3"/>
              </a:rPr>
              <a:t>前交常識科教師辦理為荷。如有查詢，可致電 </a:t>
            </a:r>
            <a:r>
              <a:rPr sz="1200" spc="-105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iragino Sans CNS W3"/>
              </a:rPr>
              <a:t>XXXX</a:t>
            </a:r>
            <a:r>
              <a:rPr sz="1200" spc="-100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iragino Sans CNS W3"/>
              </a:rPr>
              <a:t> </a:t>
            </a:r>
            <a:r>
              <a:rPr sz="1200" spc="-105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iragino Sans CNS W3"/>
              </a:rPr>
              <a:t>XXXX</a:t>
            </a:r>
            <a:r>
              <a:rPr sz="1200" spc="-70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iragino Sans CNS W3"/>
              </a:rPr>
              <a:t> 與 </a:t>
            </a:r>
            <a:r>
              <a:rPr sz="1200" spc="-105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iragino Sans CNS W3"/>
              </a:rPr>
              <a:t>XXX</a:t>
            </a:r>
            <a:r>
              <a:rPr sz="1200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iragino Sans CNS W3"/>
              </a:rPr>
              <a:t>教師聯絡。</a:t>
            </a:r>
            <a:endParaRPr sz="1200" dirty="0">
              <a:latin typeface="微軟正黑體" panose="020B0604030504040204" pitchFamily="34" charset="-120"/>
              <a:ea typeface="微軟正黑體" panose="020B0604030504040204" pitchFamily="34" charset="-120"/>
              <a:cs typeface="Hiragino Sans CNS W3"/>
            </a:endParaRPr>
          </a:p>
          <a:p>
            <a:pPr marL="127000" marR="6292215" indent="114300">
              <a:lnSpc>
                <a:spcPct val="145800"/>
              </a:lnSpc>
            </a:pPr>
            <a:r>
              <a:rPr sz="1200" spc="-25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iragino Sans CNS W3"/>
              </a:rPr>
              <a:t>此致</a:t>
            </a:r>
            <a:r>
              <a:rPr sz="1200" spc="-20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iragino Sans CNS W3"/>
              </a:rPr>
              <a:t>各家長</a:t>
            </a:r>
            <a:endParaRPr sz="1200" dirty="0">
              <a:latin typeface="微軟正黑體" panose="020B0604030504040204" pitchFamily="34" charset="-120"/>
              <a:ea typeface="微軟正黑體" panose="020B0604030504040204" pitchFamily="34" charset="-120"/>
              <a:cs typeface="Hiragino Sans CNS W3"/>
            </a:endParaRPr>
          </a:p>
          <a:p>
            <a:pPr marL="6565900">
              <a:lnSpc>
                <a:spcPct val="100000"/>
              </a:lnSpc>
              <a:spcBef>
                <a:spcPts val="660"/>
              </a:spcBef>
            </a:pPr>
            <a:r>
              <a:rPr sz="1200" spc="-25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iragino Sans CNS W3"/>
              </a:rPr>
              <a:t>校長</a:t>
            </a:r>
            <a:endParaRPr sz="1200" dirty="0">
              <a:latin typeface="微軟正黑體" panose="020B0604030504040204" pitchFamily="34" charset="-120"/>
              <a:ea typeface="微軟正黑體" panose="020B0604030504040204" pitchFamily="34" charset="-120"/>
              <a:cs typeface="Hiragino Sans CNS W3"/>
            </a:endParaRPr>
          </a:p>
          <a:p>
            <a:pPr marL="6238240">
              <a:lnSpc>
                <a:spcPct val="100000"/>
              </a:lnSpc>
              <a:spcBef>
                <a:spcPts val="660"/>
              </a:spcBef>
            </a:pPr>
            <a:r>
              <a:rPr sz="1200" spc="-110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iragino Sans CNS W3"/>
              </a:rPr>
              <a:t>XXX</a:t>
            </a:r>
            <a:r>
              <a:rPr sz="1200" spc="-50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iragino Sans CNS W3"/>
              </a:rPr>
              <a:t> 謹啟</a:t>
            </a:r>
            <a:endParaRPr sz="1200" dirty="0">
              <a:latin typeface="微軟正黑體" panose="020B0604030504040204" pitchFamily="34" charset="-120"/>
              <a:ea typeface="微軟正黑體" panose="020B0604030504040204" pitchFamily="34" charset="-120"/>
              <a:cs typeface="Hiragino Sans CNS W3"/>
            </a:endParaRPr>
          </a:p>
          <a:p>
            <a:pPr marL="12700">
              <a:lnSpc>
                <a:spcPct val="100000"/>
              </a:lnSpc>
              <a:spcBef>
                <a:spcPts val="660"/>
              </a:spcBef>
            </a:pPr>
            <a:r>
              <a:rPr sz="1200" spc="-35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iragino Sans CNS W3"/>
              </a:rPr>
              <a:t>二零 </a:t>
            </a:r>
            <a:r>
              <a:rPr sz="1200" spc="-110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iragino Sans CNS W3"/>
              </a:rPr>
              <a:t>XX</a:t>
            </a:r>
            <a:r>
              <a:rPr sz="1200" spc="-65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iragino Sans CNS W3"/>
              </a:rPr>
              <a:t> 年 </a:t>
            </a:r>
            <a:r>
              <a:rPr sz="1200" spc="-110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iragino Sans CNS W3"/>
              </a:rPr>
              <a:t>X</a:t>
            </a:r>
            <a:r>
              <a:rPr sz="1200" spc="-65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iragino Sans CNS W3"/>
              </a:rPr>
              <a:t> 月 </a:t>
            </a:r>
            <a:r>
              <a:rPr sz="1200" spc="-110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iragino Sans CNS W3"/>
              </a:rPr>
              <a:t>X</a:t>
            </a:r>
            <a:r>
              <a:rPr sz="1200" spc="-75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iragino Sans CNS W3"/>
              </a:rPr>
              <a:t> 日</a:t>
            </a:r>
            <a:endParaRPr sz="1200" dirty="0">
              <a:latin typeface="微軟正黑體" panose="020B0604030504040204" pitchFamily="34" charset="-120"/>
              <a:ea typeface="微軟正黑體" panose="020B0604030504040204" pitchFamily="34" charset="-120"/>
              <a:cs typeface="Hiragino Sans CNS W3"/>
            </a:endParaRPr>
          </a:p>
          <a:p>
            <a:pPr marL="3233420">
              <a:lnSpc>
                <a:spcPct val="100000"/>
              </a:lnSpc>
              <a:spcBef>
                <a:spcPts val="660"/>
              </a:spcBef>
              <a:tabLst>
                <a:tab pos="4600575" algn="l"/>
              </a:tabLst>
            </a:pPr>
            <a:r>
              <a:rPr sz="1200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iragino Sans CNS W3"/>
              </a:rPr>
              <a:t>回</a:t>
            </a:r>
            <a:r>
              <a:rPr sz="1200" spc="-100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iragino Sans CNS W3"/>
              </a:rPr>
              <a:t> </a:t>
            </a:r>
            <a:r>
              <a:rPr sz="1200" spc="-50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iragino Sans CNS W3"/>
              </a:rPr>
              <a:t>條</a:t>
            </a:r>
            <a:r>
              <a:rPr sz="1200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iragino Sans CNS W3"/>
              </a:rPr>
              <a:t>	（請家長保留上函以作參考</a:t>
            </a:r>
            <a:r>
              <a:rPr sz="1200" spc="-50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iragino Sans CNS W3"/>
              </a:rPr>
              <a:t>）</a:t>
            </a:r>
            <a:endParaRPr sz="1200" dirty="0">
              <a:latin typeface="微軟正黑體" panose="020B0604030504040204" pitchFamily="34" charset="-120"/>
              <a:ea typeface="微軟正黑體" panose="020B0604030504040204" pitchFamily="34" charset="-120"/>
              <a:cs typeface="Hiragino Sans CNS W3"/>
            </a:endParaRPr>
          </a:p>
          <a:p>
            <a:pPr>
              <a:lnSpc>
                <a:spcPct val="100000"/>
              </a:lnSpc>
              <a:spcBef>
                <a:spcPts val="1200"/>
              </a:spcBef>
            </a:pPr>
            <a:endParaRPr sz="1200" dirty="0">
              <a:latin typeface="微軟正黑體" panose="020B0604030504040204" pitchFamily="34" charset="-120"/>
              <a:ea typeface="微軟正黑體" panose="020B0604030504040204" pitchFamily="34" charset="-120"/>
              <a:cs typeface="Hiragino Sans CNS W3"/>
            </a:endParaRPr>
          </a:p>
          <a:p>
            <a:pPr algn="ctr">
              <a:lnSpc>
                <a:spcPct val="100000"/>
              </a:lnSpc>
            </a:pPr>
            <a:r>
              <a:rPr sz="1200" u="sng" spc="-5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微軟正黑體" panose="020B0604030504040204" pitchFamily="34" charset="-120"/>
                <a:ea typeface="微軟正黑體" panose="020B0604030504040204" pitchFamily="34" charset="-120"/>
                <a:cs typeface="Hiragino Sans CNS W3"/>
              </a:rPr>
              <a:t>小六常識科活動通告回條</a:t>
            </a:r>
            <a:endParaRPr sz="1200" dirty="0">
              <a:latin typeface="微軟正黑體" panose="020B0604030504040204" pitchFamily="34" charset="-120"/>
              <a:ea typeface="微軟正黑體" panose="020B0604030504040204" pitchFamily="34" charset="-120"/>
              <a:cs typeface="Hiragino Sans CNS W3"/>
            </a:endParaRPr>
          </a:p>
          <a:p>
            <a:pPr>
              <a:lnSpc>
                <a:spcPct val="100000"/>
              </a:lnSpc>
              <a:spcBef>
                <a:spcPts val="1200"/>
              </a:spcBef>
            </a:pPr>
            <a:endParaRPr sz="1200" dirty="0">
              <a:latin typeface="微軟正黑體" panose="020B0604030504040204" pitchFamily="34" charset="-120"/>
              <a:ea typeface="微軟正黑體" panose="020B0604030504040204" pitchFamily="34" charset="-120"/>
              <a:cs typeface="Hiragino Sans CNS W3"/>
            </a:endParaRPr>
          </a:p>
          <a:p>
            <a:pPr marL="12700">
              <a:lnSpc>
                <a:spcPct val="100000"/>
              </a:lnSpc>
            </a:pPr>
            <a:r>
              <a:rPr sz="1200" spc="-15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iragino Sans CNS W3"/>
              </a:rPr>
              <a:t>敬覆者：</a:t>
            </a:r>
            <a:endParaRPr sz="1200" dirty="0">
              <a:latin typeface="微軟正黑體" panose="020B0604030504040204" pitchFamily="34" charset="-120"/>
              <a:ea typeface="微軟正黑體" panose="020B0604030504040204" pitchFamily="34" charset="-120"/>
              <a:cs typeface="Hiragino Sans CNS W3"/>
            </a:endParaRPr>
          </a:p>
          <a:p>
            <a:pPr marL="12700">
              <a:lnSpc>
                <a:spcPct val="100000"/>
              </a:lnSpc>
              <a:spcBef>
                <a:spcPts val="660"/>
              </a:spcBef>
            </a:pPr>
            <a:r>
              <a:rPr sz="1200" spc="-10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iragino Sans CNS W3"/>
              </a:rPr>
              <a:t>本人同意子女參觀廢電器電子產品處理及回收設施活動 (</a:t>
            </a:r>
            <a:r>
              <a:rPr sz="1200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iragino Sans CNS W3"/>
              </a:rPr>
              <a:t>WEEE ‧ PARK</a:t>
            </a:r>
            <a:r>
              <a:rPr sz="1200" spc="-110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iragino Sans CNS W3"/>
              </a:rPr>
              <a:t>)</a:t>
            </a:r>
            <a:r>
              <a:rPr sz="1200" spc="-25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iragino Sans CNS W3"/>
              </a:rPr>
              <a:t> 活動，並已知悉各項有關安排。</a:t>
            </a:r>
            <a:endParaRPr sz="1200" dirty="0">
              <a:latin typeface="微軟正黑體" panose="020B0604030504040204" pitchFamily="34" charset="-120"/>
              <a:ea typeface="微軟正黑體" panose="020B0604030504040204" pitchFamily="34" charset="-120"/>
              <a:cs typeface="Hiragino Sans CNS W3"/>
            </a:endParaRPr>
          </a:p>
          <a:p>
            <a:pPr>
              <a:lnSpc>
                <a:spcPct val="100000"/>
              </a:lnSpc>
              <a:spcBef>
                <a:spcPts val="1200"/>
              </a:spcBef>
            </a:pPr>
            <a:endParaRPr sz="1200" dirty="0">
              <a:latin typeface="微軟正黑體" panose="020B0604030504040204" pitchFamily="34" charset="-120"/>
              <a:ea typeface="微軟正黑體" panose="020B0604030504040204" pitchFamily="34" charset="-120"/>
              <a:cs typeface="Hiragino Sans CNS W3"/>
            </a:endParaRPr>
          </a:p>
          <a:p>
            <a:pPr marL="12700">
              <a:lnSpc>
                <a:spcPct val="100000"/>
              </a:lnSpc>
            </a:pPr>
            <a:r>
              <a:rPr sz="1200" spc="-25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iragino Sans CNS W3"/>
              </a:rPr>
              <a:t>此覆</a:t>
            </a:r>
            <a:endParaRPr sz="1200" dirty="0">
              <a:latin typeface="微軟正黑體" panose="020B0604030504040204" pitchFamily="34" charset="-120"/>
              <a:ea typeface="微軟正黑體" panose="020B0604030504040204" pitchFamily="34" charset="-120"/>
              <a:cs typeface="Hiragino Sans CNS W3"/>
            </a:endParaRPr>
          </a:p>
          <a:p>
            <a:pPr marL="12700">
              <a:lnSpc>
                <a:spcPct val="100000"/>
              </a:lnSpc>
              <a:spcBef>
                <a:spcPts val="660"/>
              </a:spcBef>
            </a:pPr>
            <a:r>
              <a:rPr sz="1200" spc="-110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iragino Sans CNS W3"/>
              </a:rPr>
              <a:t>XXX</a:t>
            </a:r>
            <a:r>
              <a:rPr sz="1200" spc="-50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iragino Sans CNS W3"/>
              </a:rPr>
              <a:t> 學校</a:t>
            </a:r>
            <a:endParaRPr sz="1200" dirty="0">
              <a:latin typeface="微軟正黑體" panose="020B0604030504040204" pitchFamily="34" charset="-120"/>
              <a:ea typeface="微軟正黑體" panose="020B0604030504040204" pitchFamily="34" charset="-120"/>
              <a:cs typeface="Hiragino Sans CNS W3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38300" y="10296126"/>
            <a:ext cx="1402080" cy="209032"/>
          </a:xfrm>
          <a:prstGeom prst="rect">
            <a:avLst/>
          </a:prstGeom>
        </p:spPr>
        <p:txBody>
          <a:bodyPr vert="horz" wrap="square" lIns="0" tIns="241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0"/>
              </a:spcBef>
            </a:pPr>
            <a:r>
              <a:rPr sz="1200" spc="-35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iragino Sans CNS W3"/>
              </a:rPr>
              <a:t>二零 </a:t>
            </a:r>
            <a:r>
              <a:rPr sz="1200" spc="-110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iragino Sans CNS W3"/>
              </a:rPr>
              <a:t>XX</a:t>
            </a:r>
            <a:r>
              <a:rPr sz="1200" spc="-65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iragino Sans CNS W3"/>
              </a:rPr>
              <a:t> 年 </a:t>
            </a:r>
            <a:r>
              <a:rPr sz="1200" spc="-110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iragino Sans CNS W3"/>
              </a:rPr>
              <a:t>X</a:t>
            </a:r>
            <a:r>
              <a:rPr sz="1200" spc="-65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iragino Sans CNS W3"/>
              </a:rPr>
              <a:t> 月 </a:t>
            </a:r>
            <a:r>
              <a:rPr sz="1200" spc="-110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iragino Sans CNS W3"/>
              </a:rPr>
              <a:t>X</a:t>
            </a:r>
            <a:r>
              <a:rPr sz="1200" spc="-75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iragino Sans CNS W3"/>
              </a:rPr>
              <a:t> 日</a:t>
            </a:r>
            <a:endParaRPr sz="1200" dirty="0">
              <a:latin typeface="微軟正黑體" panose="020B0604030504040204" pitchFamily="34" charset="-120"/>
              <a:ea typeface="微軟正黑體" panose="020B0604030504040204" pitchFamily="34" charset="-120"/>
              <a:cs typeface="Hiragino Sans CNS W3"/>
            </a:endParaRPr>
          </a:p>
        </p:txBody>
      </p:sp>
      <p:graphicFrame>
        <p:nvGraphicFramePr>
          <p:cNvPr id="8" name="object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6351406"/>
              </p:ext>
            </p:extLst>
          </p:nvPr>
        </p:nvGraphicFramePr>
        <p:xfrm>
          <a:off x="431962" y="8749925"/>
          <a:ext cx="5986779" cy="13855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525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1960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4175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7291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29565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1200" spc="-1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學生姓名：</a:t>
                      </a: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Hiragino Sans CNS W3"/>
                      </a:endParaRPr>
                    </a:p>
                  </a:txBody>
                  <a:tcPr marL="0" marR="0" marT="11430" marB="0"/>
                </a:tc>
                <a:tc>
                  <a:txBody>
                    <a:bodyPr/>
                    <a:lstStyle/>
                    <a:p>
                      <a:pPr marR="24130" algn="ctr">
                        <a:lnSpc>
                          <a:spcPct val="100000"/>
                        </a:lnSpc>
                        <a:spcBef>
                          <a:spcPts val="90"/>
                        </a:spcBef>
                        <a:tabLst>
                          <a:tab pos="1569720" algn="l"/>
                        </a:tabLst>
                      </a:pPr>
                      <a:r>
                        <a:rPr sz="1200" u="sng" dirty="0">
                          <a:solidFill>
                            <a:srgbClr val="231F20"/>
                          </a:solidFill>
                          <a:uFill>
                            <a:solidFill>
                              <a:srgbClr val="221E1F"/>
                            </a:solidFill>
                          </a:u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/>
                        </a:rPr>
                        <a:t>	</a:t>
                      </a: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0" marR="0" marT="11430" marB="0"/>
                </a:tc>
                <a:tc>
                  <a:txBody>
                    <a:bodyPr/>
                    <a:lstStyle/>
                    <a:p>
                      <a:pPr marR="76200" algn="r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1200" spc="-2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班別：</a:t>
                      </a:r>
                      <a:endParaRPr sz="1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Hiragino Sans CNS W3"/>
                      </a:endParaRPr>
                    </a:p>
                  </a:txBody>
                  <a:tcPr marL="0" marR="0" marT="11430" marB="0"/>
                </a:tc>
                <a:tc>
                  <a:txBody>
                    <a:bodyPr/>
                    <a:lstStyle/>
                    <a:p>
                      <a:pPr marL="83820">
                        <a:lnSpc>
                          <a:spcPct val="100000"/>
                        </a:lnSpc>
                        <a:spcBef>
                          <a:spcPts val="90"/>
                        </a:spcBef>
                        <a:tabLst>
                          <a:tab pos="1244600" algn="l"/>
                          <a:tab pos="1588135" algn="l"/>
                        </a:tabLst>
                      </a:pPr>
                      <a:r>
                        <a:rPr sz="1200" u="sng" dirty="0">
                          <a:solidFill>
                            <a:srgbClr val="231F20"/>
                          </a:solidFill>
                          <a:uFill>
                            <a:solidFill>
                              <a:srgbClr val="221E1F"/>
                            </a:solidFill>
                          </a:u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/>
                        </a:rPr>
                        <a:t>	</a:t>
                      </a:r>
                      <a:r>
                        <a:rPr sz="1200" spc="-5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（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	</a:t>
                      </a:r>
                      <a:r>
                        <a:rPr sz="1200" spc="-5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）</a:t>
                      </a: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Hiragino Sans CNS W3"/>
                      </a:endParaRPr>
                    </a:p>
                  </a:txBody>
                  <a:tcPr marL="0" marR="0" marT="1143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1095"/>
                        </a:spcBef>
                      </a:pPr>
                      <a:r>
                        <a:rPr sz="1200" spc="-1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家長姓名：</a:t>
                      </a: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Hiragino Sans CNS W3"/>
                      </a:endParaRPr>
                    </a:p>
                  </a:txBody>
                  <a:tcPr marL="0" marR="0" marT="139065" marB="0"/>
                </a:tc>
                <a:tc>
                  <a:txBody>
                    <a:bodyPr/>
                    <a:lstStyle/>
                    <a:p>
                      <a:pPr marR="24130" algn="ctr">
                        <a:lnSpc>
                          <a:spcPct val="100000"/>
                        </a:lnSpc>
                        <a:spcBef>
                          <a:spcPts val="1095"/>
                        </a:spcBef>
                        <a:tabLst>
                          <a:tab pos="1569720" algn="l"/>
                        </a:tabLst>
                      </a:pPr>
                      <a:r>
                        <a:rPr sz="1200" u="sng" dirty="0">
                          <a:solidFill>
                            <a:srgbClr val="231F20"/>
                          </a:solidFill>
                          <a:uFill>
                            <a:solidFill>
                              <a:srgbClr val="221E1F"/>
                            </a:solidFill>
                          </a:u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/>
                        </a:rPr>
                        <a:t>	</a:t>
                      </a: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0" marR="0" marT="139065" marB="0"/>
                </a:tc>
                <a:tc>
                  <a:txBody>
                    <a:bodyPr/>
                    <a:lstStyle/>
                    <a:p>
                      <a:pPr marR="76200" algn="r">
                        <a:lnSpc>
                          <a:spcPct val="100000"/>
                        </a:lnSpc>
                        <a:spcBef>
                          <a:spcPts val="1095"/>
                        </a:spcBef>
                      </a:pPr>
                      <a:r>
                        <a:rPr sz="1200" spc="-1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家長聯絡電話：</a:t>
                      </a: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Hiragino Sans CNS W3"/>
                      </a:endParaRPr>
                    </a:p>
                  </a:txBody>
                  <a:tcPr marL="0" marR="0" marT="139065" marB="0"/>
                </a:tc>
                <a:tc>
                  <a:txBody>
                    <a:bodyPr/>
                    <a:lstStyle/>
                    <a:p>
                      <a:pPr marL="127000">
                        <a:lnSpc>
                          <a:spcPct val="100000"/>
                        </a:lnSpc>
                        <a:spcBef>
                          <a:spcPts val="1095"/>
                        </a:spcBef>
                        <a:tabLst>
                          <a:tab pos="1697355" algn="l"/>
                        </a:tabLst>
                      </a:pPr>
                      <a:r>
                        <a:rPr sz="1200" u="sng" dirty="0">
                          <a:solidFill>
                            <a:srgbClr val="231F20"/>
                          </a:solidFill>
                          <a:uFill>
                            <a:solidFill>
                              <a:srgbClr val="221E1F"/>
                            </a:solidFill>
                          </a:u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/>
                        </a:rPr>
                        <a:t>	</a:t>
                      </a: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0" marR="0" marT="139065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880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76200" algn="r">
                        <a:lnSpc>
                          <a:spcPct val="100000"/>
                        </a:lnSpc>
                        <a:spcBef>
                          <a:spcPts val="1095"/>
                        </a:spcBef>
                      </a:pPr>
                      <a:r>
                        <a:rPr sz="1200" spc="-1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家長簽署：</a:t>
                      </a: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Hiragino Sans CNS W3"/>
                      </a:endParaRPr>
                    </a:p>
                  </a:txBody>
                  <a:tcPr marL="0" marR="0" marT="139065" marB="0"/>
                </a:tc>
                <a:tc>
                  <a:txBody>
                    <a:bodyPr/>
                    <a:lstStyle/>
                    <a:p>
                      <a:pPr marL="51435" algn="ctr">
                        <a:lnSpc>
                          <a:spcPct val="100000"/>
                        </a:lnSpc>
                        <a:spcBef>
                          <a:spcPts val="1095"/>
                        </a:spcBef>
                        <a:tabLst>
                          <a:tab pos="1621790" algn="l"/>
                        </a:tabLst>
                      </a:pPr>
                      <a:r>
                        <a:rPr sz="1200" u="sng" dirty="0">
                          <a:solidFill>
                            <a:srgbClr val="231F20"/>
                          </a:solidFill>
                          <a:uFill>
                            <a:solidFill>
                              <a:srgbClr val="221E1F"/>
                            </a:solidFill>
                          </a:u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/>
                        </a:rPr>
                        <a:t>	</a:t>
                      </a:r>
                      <a:endParaRPr sz="1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  <a:p>
                      <a:pPr marL="52069" algn="ctr">
                        <a:lnSpc>
                          <a:spcPts val="1405"/>
                        </a:lnSpc>
                        <a:spcBef>
                          <a:spcPts val="680"/>
                        </a:spcBef>
                      </a:pPr>
                      <a:r>
                        <a:rPr sz="120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（請用原子筆簽署</a:t>
                      </a:r>
                      <a:r>
                        <a:rPr sz="1200" spc="-5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）</a:t>
                      </a:r>
                      <a:endParaRPr sz="1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Hiragino Sans CNS W3"/>
                      </a:endParaRPr>
                    </a:p>
                  </a:txBody>
                  <a:tcPr marL="0" marR="0" marT="139065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294853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167100" y="571565"/>
            <a:ext cx="322580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《</a:t>
            </a:r>
            <a:r>
              <a:rPr sz="1200" b="1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資源循環在香港</a:t>
            </a:r>
            <a:r>
              <a:rPr sz="12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》延伸活動（</a:t>
            </a:r>
            <a:r>
              <a:rPr sz="1200" b="1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四</a:t>
            </a:r>
            <a:r>
              <a:rPr sz="12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）：</a:t>
            </a:r>
            <a:r>
              <a:rPr sz="1200" b="1" spc="-15" dirty="0"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活動詳情</a:t>
            </a:r>
            <a:endParaRPr sz="12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9042914"/>
              </p:ext>
            </p:extLst>
          </p:nvPr>
        </p:nvGraphicFramePr>
        <p:xfrm>
          <a:off x="850806" y="1155701"/>
          <a:ext cx="5850255" cy="169519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502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403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5963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91511">
                <a:tc gridSpan="3">
                  <a:txBody>
                    <a:bodyPr/>
                    <a:lstStyle/>
                    <a:p>
                      <a:pPr algn="ctr">
                        <a:lnSpc>
                          <a:spcPts val="1375"/>
                        </a:lnSpc>
                        <a:spcBef>
                          <a:spcPts val="10"/>
                        </a:spcBef>
                      </a:pPr>
                      <a:r>
                        <a:rPr sz="1200" b="1" spc="-15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6"/>
                        </a:rPr>
                        <a:t>小六常識科參觀 </a:t>
                      </a:r>
                      <a:r>
                        <a:rPr sz="1200" b="1" spc="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6"/>
                        </a:rPr>
                        <a:t>WEEE · PARK</a:t>
                      </a:r>
                      <a:endParaRPr sz="1200" spc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Hiragino Sans CNS W6"/>
                      </a:endParaRPr>
                    </a:p>
                  </a:txBody>
                  <a:tcPr marL="0" marR="0" marT="127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7960">
                <a:tc gridSpan="2">
                  <a:txBody>
                    <a:bodyPr/>
                    <a:lstStyle/>
                    <a:p>
                      <a:pPr marL="17780">
                        <a:lnSpc>
                          <a:spcPts val="1375"/>
                        </a:lnSpc>
                        <a:spcBef>
                          <a:spcPts val="10"/>
                        </a:spcBef>
                      </a:pPr>
                      <a:r>
                        <a:rPr sz="1200" spc="-2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日期：二零 </a:t>
                      </a:r>
                      <a:r>
                        <a:rPr sz="1200" spc="-11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XX</a:t>
                      </a:r>
                      <a:r>
                        <a:rPr sz="1200" spc="-65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 年 </a:t>
                      </a:r>
                      <a:r>
                        <a:rPr sz="1200" spc="-11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X</a:t>
                      </a:r>
                      <a:r>
                        <a:rPr sz="1200" spc="-65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 月 </a:t>
                      </a:r>
                      <a:r>
                        <a:rPr sz="1200" spc="-11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X</a:t>
                      </a:r>
                      <a:r>
                        <a:rPr sz="1200" spc="-5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 日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（</a:t>
                      </a:r>
                      <a:r>
                        <a:rPr sz="1200" spc="-35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星期 </a:t>
                      </a:r>
                      <a:r>
                        <a:rPr sz="1200" spc="-25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X）</a:t>
                      </a:r>
                      <a:endParaRPr sz="1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Hiragino Sans CNS W3"/>
                      </a:endParaRPr>
                    </a:p>
                  </a:txBody>
                  <a:tcPr marL="0" marR="0" marT="127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7780">
                        <a:lnSpc>
                          <a:spcPts val="1375"/>
                        </a:lnSpc>
                        <a:spcBef>
                          <a:spcPts val="10"/>
                        </a:spcBef>
                      </a:pPr>
                      <a:r>
                        <a:rPr sz="1200" spc="-25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時間：</a:t>
                      </a:r>
                      <a:r>
                        <a:rPr sz="1200" spc="-65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09:30-</a:t>
                      </a:r>
                      <a:r>
                        <a:rPr sz="1200" spc="-1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13:30</a:t>
                      </a: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Hiragino Sans CNS W3"/>
                      </a:endParaRPr>
                    </a:p>
                  </a:txBody>
                  <a:tcPr marL="0" marR="0" marT="127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7960">
                <a:tc gridSpan="3">
                  <a:txBody>
                    <a:bodyPr/>
                    <a:lstStyle/>
                    <a:p>
                      <a:pPr marL="17780">
                        <a:lnSpc>
                          <a:spcPts val="1375"/>
                        </a:lnSpc>
                        <a:spcBef>
                          <a:spcPts val="10"/>
                        </a:spcBef>
                      </a:pPr>
                      <a:r>
                        <a:rPr sz="1200" spc="-35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地點：</a:t>
                      </a:r>
                      <a:r>
                        <a:rPr sz="1200" spc="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WEEE · PARK</a:t>
                      </a:r>
                      <a:r>
                        <a:rPr sz="1200" spc="-105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（</a:t>
                      </a:r>
                      <a:r>
                        <a:rPr sz="1200" spc="-2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新界屯門 </a:t>
                      </a:r>
                      <a:r>
                        <a:rPr sz="1200" spc="-10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38</a:t>
                      </a:r>
                      <a:r>
                        <a:rPr sz="1200" spc="-3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 區龍門路 </a:t>
                      </a:r>
                      <a:r>
                        <a:rPr sz="1200" spc="-10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133</a:t>
                      </a:r>
                      <a:r>
                        <a:rPr sz="1200" spc="-3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 號環保園 </a:t>
                      </a:r>
                      <a:r>
                        <a:rPr sz="1200" spc="-55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P2-</a:t>
                      </a:r>
                      <a:r>
                        <a:rPr sz="1200" spc="-65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P4</a:t>
                      </a:r>
                      <a:r>
                        <a:rPr sz="1200" spc="-3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 地段</a:t>
                      </a:r>
                      <a:r>
                        <a:rPr sz="1200" spc="-5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）</a:t>
                      </a:r>
                      <a:endParaRPr sz="1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Hiragino Sans CNS W3"/>
                      </a:endParaRPr>
                    </a:p>
                  </a:txBody>
                  <a:tcPr marL="0" marR="0" marT="127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7960">
                <a:tc>
                  <a:txBody>
                    <a:bodyPr/>
                    <a:lstStyle/>
                    <a:p>
                      <a:pPr marL="17780">
                        <a:lnSpc>
                          <a:spcPts val="1375"/>
                        </a:lnSpc>
                        <a:spcBef>
                          <a:spcPts val="10"/>
                        </a:spcBef>
                      </a:pPr>
                      <a:r>
                        <a:rPr sz="1200" b="1" spc="-25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6"/>
                        </a:rPr>
                        <a:t>時間</a:t>
                      </a: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Hiragino Sans CNS W6"/>
                      </a:endParaRPr>
                    </a:p>
                  </a:txBody>
                  <a:tcPr marL="0" marR="0" marT="127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17780">
                        <a:lnSpc>
                          <a:spcPts val="1375"/>
                        </a:lnSpc>
                        <a:spcBef>
                          <a:spcPts val="10"/>
                        </a:spcBef>
                      </a:pPr>
                      <a:r>
                        <a:rPr sz="1200" b="1" spc="-25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6"/>
                        </a:rPr>
                        <a:t>活動</a:t>
                      </a: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Hiragino Sans CNS W6"/>
                      </a:endParaRPr>
                    </a:p>
                  </a:txBody>
                  <a:tcPr marL="0" marR="0" marT="127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  <a:solidFill>
                      <a:srgbClr val="E7E6E6"/>
                    </a:solidFill>
                  </a:tcPr>
                </a:tc>
                <a:tc>
                  <a:txBody>
                    <a:bodyPr/>
                    <a:lstStyle/>
                    <a:p>
                      <a:pPr marL="17780">
                        <a:lnSpc>
                          <a:spcPts val="1375"/>
                        </a:lnSpc>
                        <a:spcBef>
                          <a:spcPts val="10"/>
                        </a:spcBef>
                      </a:pPr>
                      <a:r>
                        <a:rPr sz="1200" b="1" spc="-25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6"/>
                        </a:rPr>
                        <a:t>材料</a:t>
                      </a: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Hiragino Sans CNS W6"/>
                      </a:endParaRPr>
                    </a:p>
                  </a:txBody>
                  <a:tcPr marL="0" marR="0" marT="127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  <a:solidFill>
                      <a:srgbClr val="E7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7960">
                <a:tc>
                  <a:txBody>
                    <a:bodyPr/>
                    <a:lstStyle/>
                    <a:p>
                      <a:pPr marL="17780">
                        <a:lnSpc>
                          <a:spcPts val="1375"/>
                        </a:lnSpc>
                        <a:spcBef>
                          <a:spcPts val="10"/>
                        </a:spcBef>
                      </a:pPr>
                      <a:r>
                        <a:rPr sz="1200" spc="-7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09:30-</a:t>
                      </a:r>
                      <a:r>
                        <a:rPr sz="1200" spc="-1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09:40</a:t>
                      </a: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Hiragino Sans CNS W3"/>
                      </a:endParaRPr>
                    </a:p>
                  </a:txBody>
                  <a:tcPr marL="0" marR="0" marT="127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75590" indent="-257810">
                        <a:lnSpc>
                          <a:spcPts val="1375"/>
                        </a:lnSpc>
                        <a:spcBef>
                          <a:spcPts val="10"/>
                        </a:spcBef>
                        <a:buFont typeface="Arial"/>
                        <a:buChar char="•"/>
                        <a:tabLst>
                          <a:tab pos="275590" algn="l"/>
                        </a:tabLst>
                      </a:pPr>
                      <a:r>
                        <a:rPr sz="1200" spc="-25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點名</a:t>
                      </a: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Hiragino Sans CNS W3"/>
                      </a:endParaRPr>
                    </a:p>
                  </a:txBody>
                  <a:tcPr marL="0" marR="0" marT="127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780">
                        <a:lnSpc>
                          <a:spcPts val="1375"/>
                        </a:lnSpc>
                        <a:spcBef>
                          <a:spcPts val="10"/>
                        </a:spcBef>
                      </a:pPr>
                      <a:r>
                        <a:rPr sz="1200" spc="-15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學生名單</a:t>
                      </a: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Hiragino Sans CNS W3"/>
                      </a:endParaRPr>
                    </a:p>
                  </a:txBody>
                  <a:tcPr marL="0" marR="0" marT="127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87960">
                <a:tc>
                  <a:txBody>
                    <a:bodyPr/>
                    <a:lstStyle/>
                    <a:p>
                      <a:pPr marL="17780">
                        <a:lnSpc>
                          <a:spcPts val="1375"/>
                        </a:lnSpc>
                        <a:spcBef>
                          <a:spcPts val="10"/>
                        </a:spcBef>
                      </a:pPr>
                      <a:r>
                        <a:rPr sz="1200" spc="-7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09:40-</a:t>
                      </a:r>
                      <a:r>
                        <a:rPr sz="1200" spc="-1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10:40</a:t>
                      </a: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Hiragino Sans CNS W3"/>
                      </a:endParaRPr>
                    </a:p>
                  </a:txBody>
                  <a:tcPr marL="0" marR="0" marT="127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75590" indent="-257810">
                        <a:lnSpc>
                          <a:spcPts val="1375"/>
                        </a:lnSpc>
                        <a:spcBef>
                          <a:spcPts val="10"/>
                        </a:spcBef>
                        <a:buFont typeface="Arial"/>
                        <a:buChar char="•"/>
                        <a:tabLst>
                          <a:tab pos="275590" algn="l"/>
                        </a:tabLst>
                      </a:pPr>
                      <a:r>
                        <a:rPr sz="1200" spc="-15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乘坐校車前往 </a:t>
                      </a:r>
                      <a:r>
                        <a:rPr sz="1200" spc="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WEEE·PARK</a:t>
                      </a:r>
                      <a:endParaRPr sz="1200" spc="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Hiragino Sans CNS W3"/>
                      </a:endParaRPr>
                    </a:p>
                  </a:txBody>
                  <a:tcPr marL="0" marR="0" marT="127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780">
                        <a:lnSpc>
                          <a:spcPts val="1375"/>
                        </a:lnSpc>
                        <a:spcBef>
                          <a:spcPts val="10"/>
                        </a:spcBef>
                      </a:pPr>
                      <a:r>
                        <a:rPr sz="1200" spc="-5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／</a:t>
                      </a: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Hiragino Sans CNS W3"/>
                      </a:endParaRPr>
                    </a:p>
                  </a:txBody>
                  <a:tcPr marL="0" marR="0" marT="127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87960">
                <a:tc>
                  <a:txBody>
                    <a:bodyPr/>
                    <a:lstStyle/>
                    <a:p>
                      <a:pPr marL="17780">
                        <a:lnSpc>
                          <a:spcPts val="1375"/>
                        </a:lnSpc>
                        <a:spcBef>
                          <a:spcPts val="10"/>
                        </a:spcBef>
                      </a:pPr>
                      <a:r>
                        <a:rPr sz="1200" spc="-7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10:45-</a:t>
                      </a:r>
                      <a:r>
                        <a:rPr sz="1200" spc="-1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12:00</a:t>
                      </a: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Hiragino Sans CNS W3"/>
                      </a:endParaRPr>
                    </a:p>
                  </a:txBody>
                  <a:tcPr marL="0" marR="0" marT="127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75590" indent="-257810">
                        <a:lnSpc>
                          <a:spcPts val="1375"/>
                        </a:lnSpc>
                        <a:spcBef>
                          <a:spcPts val="10"/>
                        </a:spcBef>
                        <a:buFont typeface="Arial"/>
                        <a:buChar char="•"/>
                        <a:tabLst>
                          <a:tab pos="275590" algn="l"/>
                        </a:tabLst>
                      </a:pPr>
                      <a:r>
                        <a:rPr sz="1200" spc="-2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導賞團</a:t>
                      </a: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Hiragino Sans CNS W3"/>
                      </a:endParaRPr>
                    </a:p>
                  </a:txBody>
                  <a:tcPr marL="0" marR="0" marT="127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780">
                        <a:lnSpc>
                          <a:spcPts val="1375"/>
                        </a:lnSpc>
                        <a:spcBef>
                          <a:spcPts val="10"/>
                        </a:spcBef>
                      </a:pPr>
                      <a:r>
                        <a:rPr sz="1200" spc="-5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／</a:t>
                      </a: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Hiragino Sans CNS W3"/>
                      </a:endParaRPr>
                    </a:p>
                  </a:txBody>
                  <a:tcPr marL="0" marR="0" marT="127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87960">
                <a:tc>
                  <a:txBody>
                    <a:bodyPr/>
                    <a:lstStyle/>
                    <a:p>
                      <a:pPr marL="17780">
                        <a:lnSpc>
                          <a:spcPts val="1375"/>
                        </a:lnSpc>
                        <a:spcBef>
                          <a:spcPts val="10"/>
                        </a:spcBef>
                      </a:pPr>
                      <a:r>
                        <a:rPr sz="1200" spc="-7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12:00-</a:t>
                      </a:r>
                      <a:r>
                        <a:rPr sz="1200" spc="-1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12:30</a:t>
                      </a: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Hiragino Sans CNS W3"/>
                      </a:endParaRPr>
                    </a:p>
                  </a:txBody>
                  <a:tcPr marL="0" marR="0" marT="127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75590" indent="-257810">
                        <a:lnSpc>
                          <a:spcPts val="1375"/>
                        </a:lnSpc>
                        <a:spcBef>
                          <a:spcPts val="10"/>
                        </a:spcBef>
                        <a:buFont typeface="Arial"/>
                        <a:buChar char="•"/>
                        <a:tabLst>
                          <a:tab pos="275590" algn="l"/>
                        </a:tabLst>
                      </a:pPr>
                      <a:r>
                        <a:rPr sz="1200" spc="-25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總結</a:t>
                      </a: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Hiragino Sans CNS W3"/>
                      </a:endParaRPr>
                    </a:p>
                  </a:txBody>
                  <a:tcPr marL="0" marR="0" marT="127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780">
                        <a:lnSpc>
                          <a:spcPts val="1375"/>
                        </a:lnSpc>
                        <a:spcBef>
                          <a:spcPts val="10"/>
                        </a:spcBef>
                      </a:pPr>
                      <a:r>
                        <a:rPr sz="1200" spc="-1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學生工作紙</a:t>
                      </a: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Hiragino Sans CNS W3"/>
                      </a:endParaRPr>
                    </a:p>
                  </a:txBody>
                  <a:tcPr marL="0" marR="0" marT="127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7960">
                <a:tc>
                  <a:txBody>
                    <a:bodyPr/>
                    <a:lstStyle/>
                    <a:p>
                      <a:pPr marL="17780">
                        <a:lnSpc>
                          <a:spcPts val="1375"/>
                        </a:lnSpc>
                        <a:spcBef>
                          <a:spcPts val="10"/>
                        </a:spcBef>
                      </a:pPr>
                      <a:r>
                        <a:rPr sz="1200" spc="-7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12:30-</a:t>
                      </a:r>
                      <a:r>
                        <a:rPr sz="1200" spc="-1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13:30</a:t>
                      </a: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Hiragino Sans CNS W3"/>
                      </a:endParaRPr>
                    </a:p>
                  </a:txBody>
                  <a:tcPr marL="0" marR="0" marT="127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275590" indent="-257810">
                        <a:lnSpc>
                          <a:spcPts val="1375"/>
                        </a:lnSpc>
                        <a:spcBef>
                          <a:spcPts val="10"/>
                        </a:spcBef>
                        <a:buFont typeface="Arial"/>
                        <a:buChar char="•"/>
                        <a:tabLst>
                          <a:tab pos="275590" algn="l"/>
                        </a:tabLst>
                      </a:pPr>
                      <a:r>
                        <a:rPr sz="1200" spc="-1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乘坐校車返回學校</a:t>
                      </a: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Hiragino Sans CNS W3"/>
                      </a:endParaRPr>
                    </a:p>
                  </a:txBody>
                  <a:tcPr marL="0" marR="0" marT="127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7780">
                        <a:lnSpc>
                          <a:spcPts val="1375"/>
                        </a:lnSpc>
                        <a:spcBef>
                          <a:spcPts val="10"/>
                        </a:spcBef>
                      </a:pPr>
                      <a:r>
                        <a:rPr sz="1200" spc="-5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／</a:t>
                      </a:r>
                      <a:endParaRPr sz="1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Hiragino Sans CNS W3"/>
                      </a:endParaRPr>
                    </a:p>
                  </a:txBody>
                  <a:tcPr marL="0" marR="0" marT="1270" marB="0">
                    <a:lnL w="9525">
                      <a:solidFill>
                        <a:srgbClr val="231F20"/>
                      </a:solidFill>
                      <a:prstDash val="solid"/>
                    </a:lnL>
                    <a:lnR w="9525">
                      <a:solidFill>
                        <a:srgbClr val="231F20"/>
                      </a:solidFill>
                      <a:prstDash val="solid"/>
                    </a:lnR>
                    <a:lnT w="9525">
                      <a:solidFill>
                        <a:srgbClr val="231F20"/>
                      </a:solidFill>
                      <a:prstDash val="solid"/>
                    </a:lnT>
                    <a:lnB w="9525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4" name="object 4"/>
          <p:cNvSpPr txBox="1"/>
          <p:nvPr/>
        </p:nvSpPr>
        <p:spPr>
          <a:xfrm>
            <a:off x="2405306" y="2888045"/>
            <a:ext cx="2668344" cy="53283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678815" marR="5080" indent="-666750" algn="ctr">
              <a:lnSpc>
                <a:spcPct val="1458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小六常識科參觀 </a:t>
            </a:r>
            <a:r>
              <a:rPr sz="1200" b="1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WEEE‧PARK</a:t>
            </a:r>
            <a:r>
              <a:rPr sz="1200" b="1" spc="-25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 </a:t>
            </a:r>
            <a:r>
              <a:rPr sz="1200" b="1" spc="-25" dirty="0" err="1" smtClean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學生名單</a:t>
            </a:r>
            <a:endParaRPr lang="en-US" sz="1200" b="1" spc="-25" dirty="0" smtClean="0">
              <a:solidFill>
                <a:srgbClr val="231F20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  <a:p>
            <a:pPr marL="678815" marR="5080" indent="-666750" algn="ctr">
              <a:lnSpc>
                <a:spcPct val="145800"/>
              </a:lnSpc>
              <a:spcBef>
                <a:spcPts val="100"/>
              </a:spcBef>
            </a:pPr>
            <a:r>
              <a:rPr sz="1200" b="1" dirty="0" err="1" smtClean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負責教師</a:t>
            </a:r>
            <a:r>
              <a:rPr sz="1200" b="1" dirty="0" err="1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：XXX</a:t>
            </a:r>
            <a:r>
              <a:rPr sz="1200" b="1" spc="-10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 教師</a:t>
            </a:r>
            <a:endParaRPr sz="12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85985637"/>
              </p:ext>
            </p:extLst>
          </p:nvPr>
        </p:nvGraphicFramePr>
        <p:xfrm>
          <a:off x="818211" y="3826253"/>
          <a:ext cx="5917565" cy="57073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552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500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22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0419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395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461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19075">
                <a:tc>
                  <a:txBody>
                    <a:bodyPr/>
                    <a:lstStyle/>
                    <a:p>
                      <a:pPr marL="1778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200" b="1" spc="-25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6"/>
                        </a:rPr>
                        <a:t>No.</a:t>
                      </a: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Hiragino Sans CNS W6"/>
                      </a:endParaRPr>
                    </a:p>
                  </a:txBody>
                  <a:tcPr marL="0" marR="0" marT="127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6957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200" b="1" spc="-15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6"/>
                        </a:rPr>
                        <a:t>學生編號</a:t>
                      </a: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Hiragino Sans CNS W6"/>
                      </a:endParaRPr>
                    </a:p>
                  </a:txBody>
                  <a:tcPr marL="0" marR="0" marT="127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40640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200" b="1" spc="-15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6"/>
                        </a:rPr>
                        <a:t>學生姓名</a:t>
                      </a: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Hiragino Sans CNS W6"/>
                      </a:endParaRPr>
                    </a:p>
                  </a:txBody>
                  <a:tcPr marL="0" marR="0" marT="127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906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200" b="1" spc="-25" dirty="0"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6"/>
                        </a:rPr>
                        <a:t>性別</a:t>
                      </a: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Hiragino Sans CNS W6"/>
                      </a:endParaRPr>
                    </a:p>
                  </a:txBody>
                  <a:tcPr marL="0" marR="0" marT="127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1925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200" b="1" spc="-1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6"/>
                        </a:rPr>
                        <a:t>家長聯絡電話</a:t>
                      </a: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Hiragino Sans CNS W6"/>
                      </a:endParaRPr>
                    </a:p>
                  </a:txBody>
                  <a:tcPr marL="0" marR="0" marT="127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200" b="1" spc="-25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6"/>
                        </a:rPr>
                        <a:t>出席</a:t>
                      </a:r>
                      <a:endParaRPr sz="1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Hiragino Sans CNS W6"/>
                      </a:endParaRPr>
                    </a:p>
                  </a:txBody>
                  <a:tcPr marL="0" marR="0" marT="127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marL="1778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200" spc="-25" dirty="0">
                          <a:latin typeface="Hiragino Sans CNS W3"/>
                          <a:cs typeface="Hiragino Sans CNS W3"/>
                        </a:rPr>
                        <a:t>1.</a:t>
                      </a:r>
                      <a:endParaRPr sz="1200">
                        <a:latin typeface="Hiragino Sans CNS W3"/>
                        <a:cs typeface="Hiragino Sans CNS W3"/>
                      </a:endParaRPr>
                    </a:p>
                  </a:txBody>
                  <a:tcPr marL="0" marR="0" marT="127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marL="1778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200" spc="-25" dirty="0">
                          <a:latin typeface="Hiragino Sans CNS W3"/>
                          <a:cs typeface="Hiragino Sans CNS W3"/>
                        </a:rPr>
                        <a:t>2.</a:t>
                      </a:r>
                      <a:endParaRPr sz="1200">
                        <a:latin typeface="Hiragino Sans CNS W3"/>
                        <a:cs typeface="Hiragino Sans CNS W3"/>
                      </a:endParaRPr>
                    </a:p>
                  </a:txBody>
                  <a:tcPr marL="0" marR="0" marT="127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marL="1778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200" spc="-25" dirty="0">
                          <a:latin typeface="Hiragino Sans CNS W3"/>
                          <a:cs typeface="Hiragino Sans CNS W3"/>
                        </a:rPr>
                        <a:t>3.</a:t>
                      </a:r>
                      <a:endParaRPr sz="1200">
                        <a:latin typeface="Hiragino Sans CNS W3"/>
                        <a:cs typeface="Hiragino Sans CNS W3"/>
                      </a:endParaRPr>
                    </a:p>
                  </a:txBody>
                  <a:tcPr marL="0" marR="0" marT="127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marL="1778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200" spc="-25" dirty="0">
                          <a:latin typeface="Hiragino Sans CNS W3"/>
                          <a:cs typeface="Hiragino Sans CNS W3"/>
                        </a:rPr>
                        <a:t>4.</a:t>
                      </a:r>
                      <a:endParaRPr sz="1200">
                        <a:latin typeface="Hiragino Sans CNS W3"/>
                        <a:cs typeface="Hiragino Sans CNS W3"/>
                      </a:endParaRPr>
                    </a:p>
                  </a:txBody>
                  <a:tcPr marL="0" marR="0" marT="127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marL="1778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200" spc="-25" dirty="0">
                          <a:latin typeface="Hiragino Sans CNS W3"/>
                          <a:cs typeface="Hiragino Sans CNS W3"/>
                        </a:rPr>
                        <a:t>5.</a:t>
                      </a:r>
                      <a:endParaRPr sz="1200">
                        <a:latin typeface="Hiragino Sans CNS W3"/>
                        <a:cs typeface="Hiragino Sans CNS W3"/>
                      </a:endParaRPr>
                    </a:p>
                  </a:txBody>
                  <a:tcPr marL="0" marR="0" marT="127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marL="1778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200" spc="-25" dirty="0">
                          <a:latin typeface="Hiragino Sans CNS W3"/>
                          <a:cs typeface="Hiragino Sans CNS W3"/>
                        </a:rPr>
                        <a:t>6.</a:t>
                      </a:r>
                      <a:endParaRPr sz="1200">
                        <a:latin typeface="Hiragino Sans CNS W3"/>
                        <a:cs typeface="Hiragino Sans CNS W3"/>
                      </a:endParaRPr>
                    </a:p>
                  </a:txBody>
                  <a:tcPr marL="0" marR="0" marT="127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marL="1778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200" spc="-25" dirty="0">
                          <a:latin typeface="Hiragino Sans CNS W3"/>
                          <a:cs typeface="Hiragino Sans CNS W3"/>
                        </a:rPr>
                        <a:t>7.</a:t>
                      </a:r>
                      <a:endParaRPr sz="1200">
                        <a:latin typeface="Hiragino Sans CNS W3"/>
                        <a:cs typeface="Hiragino Sans CNS W3"/>
                      </a:endParaRPr>
                    </a:p>
                  </a:txBody>
                  <a:tcPr marL="0" marR="0" marT="127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marL="1778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200" spc="-25" dirty="0">
                          <a:latin typeface="Hiragino Sans CNS W3"/>
                          <a:cs typeface="Hiragino Sans CNS W3"/>
                        </a:rPr>
                        <a:t>8.</a:t>
                      </a:r>
                      <a:endParaRPr sz="1200">
                        <a:latin typeface="Hiragino Sans CNS W3"/>
                        <a:cs typeface="Hiragino Sans CNS W3"/>
                      </a:endParaRPr>
                    </a:p>
                  </a:txBody>
                  <a:tcPr marL="0" marR="0" marT="127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marL="1778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200" spc="-25" dirty="0">
                          <a:latin typeface="Hiragino Sans CNS W3"/>
                          <a:cs typeface="Hiragino Sans CNS W3"/>
                        </a:rPr>
                        <a:t>9.</a:t>
                      </a:r>
                      <a:endParaRPr sz="1200">
                        <a:latin typeface="Hiragino Sans CNS W3"/>
                        <a:cs typeface="Hiragino Sans CNS W3"/>
                      </a:endParaRPr>
                    </a:p>
                  </a:txBody>
                  <a:tcPr marL="0" marR="0" marT="127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marL="1778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200" spc="-25" dirty="0">
                          <a:latin typeface="Hiragino Sans CNS W3"/>
                          <a:cs typeface="Hiragino Sans CNS W3"/>
                        </a:rPr>
                        <a:t>10.</a:t>
                      </a:r>
                      <a:endParaRPr sz="1200">
                        <a:latin typeface="Hiragino Sans CNS W3"/>
                        <a:cs typeface="Hiragino Sans CNS W3"/>
                      </a:endParaRPr>
                    </a:p>
                  </a:txBody>
                  <a:tcPr marL="0" marR="0" marT="127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marL="1778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200" spc="-25" dirty="0">
                          <a:latin typeface="Hiragino Sans CNS W3"/>
                          <a:cs typeface="Hiragino Sans CNS W3"/>
                        </a:rPr>
                        <a:t>11.</a:t>
                      </a:r>
                      <a:endParaRPr sz="1200">
                        <a:latin typeface="Hiragino Sans CNS W3"/>
                        <a:cs typeface="Hiragino Sans CNS W3"/>
                      </a:endParaRPr>
                    </a:p>
                  </a:txBody>
                  <a:tcPr marL="0" marR="0" marT="127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marL="1778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200" spc="-25" dirty="0">
                          <a:latin typeface="Hiragino Sans CNS W3"/>
                          <a:cs typeface="Hiragino Sans CNS W3"/>
                        </a:rPr>
                        <a:t>12.</a:t>
                      </a:r>
                      <a:endParaRPr sz="1200">
                        <a:latin typeface="Hiragino Sans CNS W3"/>
                        <a:cs typeface="Hiragino Sans CNS W3"/>
                      </a:endParaRPr>
                    </a:p>
                  </a:txBody>
                  <a:tcPr marL="0" marR="0" marT="127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marL="1778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200" spc="-25" dirty="0">
                          <a:latin typeface="Hiragino Sans CNS W3"/>
                          <a:cs typeface="Hiragino Sans CNS W3"/>
                        </a:rPr>
                        <a:t>13.</a:t>
                      </a:r>
                      <a:endParaRPr sz="1200">
                        <a:latin typeface="Hiragino Sans CNS W3"/>
                        <a:cs typeface="Hiragino Sans CNS W3"/>
                      </a:endParaRPr>
                    </a:p>
                  </a:txBody>
                  <a:tcPr marL="0" marR="0" marT="127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marL="1778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200" spc="-25" dirty="0">
                          <a:latin typeface="Hiragino Sans CNS W3"/>
                          <a:cs typeface="Hiragino Sans CNS W3"/>
                        </a:rPr>
                        <a:t>14.</a:t>
                      </a:r>
                      <a:endParaRPr sz="1200">
                        <a:latin typeface="Hiragino Sans CNS W3"/>
                        <a:cs typeface="Hiragino Sans CNS W3"/>
                      </a:endParaRPr>
                    </a:p>
                  </a:txBody>
                  <a:tcPr marL="0" marR="0" marT="127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marL="1778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200" spc="-25" dirty="0">
                          <a:latin typeface="Hiragino Sans CNS W3"/>
                          <a:cs typeface="Hiragino Sans CNS W3"/>
                        </a:rPr>
                        <a:t>15.</a:t>
                      </a:r>
                      <a:endParaRPr sz="1200">
                        <a:latin typeface="Hiragino Sans CNS W3"/>
                        <a:cs typeface="Hiragino Sans CNS W3"/>
                      </a:endParaRPr>
                    </a:p>
                  </a:txBody>
                  <a:tcPr marL="0" marR="0" marT="127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marL="1778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200" spc="-25" dirty="0">
                          <a:latin typeface="Hiragino Sans CNS W3"/>
                          <a:cs typeface="Hiragino Sans CNS W3"/>
                        </a:rPr>
                        <a:t>16.</a:t>
                      </a:r>
                      <a:endParaRPr sz="1200">
                        <a:latin typeface="Hiragino Sans CNS W3"/>
                        <a:cs typeface="Hiragino Sans CNS W3"/>
                      </a:endParaRPr>
                    </a:p>
                  </a:txBody>
                  <a:tcPr marL="0" marR="0" marT="127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marL="1778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200" spc="-25" dirty="0">
                          <a:latin typeface="Hiragino Sans CNS W3"/>
                          <a:cs typeface="Hiragino Sans CNS W3"/>
                        </a:rPr>
                        <a:t>17.</a:t>
                      </a:r>
                      <a:endParaRPr sz="1200">
                        <a:latin typeface="Hiragino Sans CNS W3"/>
                        <a:cs typeface="Hiragino Sans CNS W3"/>
                      </a:endParaRPr>
                    </a:p>
                  </a:txBody>
                  <a:tcPr marL="0" marR="0" marT="127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marL="1778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200" spc="-25" dirty="0">
                          <a:latin typeface="Hiragino Sans CNS W3"/>
                          <a:cs typeface="Hiragino Sans CNS W3"/>
                        </a:rPr>
                        <a:t>18.</a:t>
                      </a:r>
                      <a:endParaRPr sz="1200">
                        <a:latin typeface="Hiragino Sans CNS W3"/>
                        <a:cs typeface="Hiragino Sans CNS W3"/>
                      </a:endParaRPr>
                    </a:p>
                  </a:txBody>
                  <a:tcPr marL="0" marR="0" marT="127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marL="1778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200" spc="-25" dirty="0">
                          <a:latin typeface="Hiragino Sans CNS W3"/>
                          <a:cs typeface="Hiragino Sans CNS W3"/>
                        </a:rPr>
                        <a:t>19.</a:t>
                      </a:r>
                      <a:endParaRPr sz="1200">
                        <a:latin typeface="Hiragino Sans CNS W3"/>
                        <a:cs typeface="Hiragino Sans CNS W3"/>
                      </a:endParaRPr>
                    </a:p>
                  </a:txBody>
                  <a:tcPr marL="0" marR="0" marT="127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marL="1778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200" spc="-25" dirty="0">
                          <a:latin typeface="Hiragino Sans CNS W3"/>
                          <a:cs typeface="Hiragino Sans CNS W3"/>
                        </a:rPr>
                        <a:t>20.</a:t>
                      </a:r>
                      <a:endParaRPr sz="1200">
                        <a:latin typeface="Hiragino Sans CNS W3"/>
                        <a:cs typeface="Hiragino Sans CNS W3"/>
                      </a:endParaRPr>
                    </a:p>
                  </a:txBody>
                  <a:tcPr marL="0" marR="0" marT="127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marL="1778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200" spc="-25" dirty="0">
                          <a:latin typeface="Hiragino Sans CNS W3"/>
                          <a:cs typeface="Hiragino Sans CNS W3"/>
                        </a:rPr>
                        <a:t>21.</a:t>
                      </a:r>
                      <a:endParaRPr sz="1200">
                        <a:latin typeface="Hiragino Sans CNS W3"/>
                        <a:cs typeface="Hiragino Sans CNS W3"/>
                      </a:endParaRPr>
                    </a:p>
                  </a:txBody>
                  <a:tcPr marL="0" marR="0" marT="127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marL="1778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200" spc="-25" dirty="0">
                          <a:latin typeface="Hiragino Sans CNS W3"/>
                          <a:cs typeface="Hiragino Sans CNS W3"/>
                        </a:rPr>
                        <a:t>22.</a:t>
                      </a:r>
                      <a:endParaRPr sz="1200">
                        <a:latin typeface="Hiragino Sans CNS W3"/>
                        <a:cs typeface="Hiragino Sans CNS W3"/>
                      </a:endParaRPr>
                    </a:p>
                  </a:txBody>
                  <a:tcPr marL="0" marR="0" marT="127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marL="1778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200" spc="-25" dirty="0">
                          <a:latin typeface="Hiragino Sans CNS W3"/>
                          <a:cs typeface="Hiragino Sans CNS W3"/>
                        </a:rPr>
                        <a:t>23.</a:t>
                      </a:r>
                      <a:endParaRPr sz="1200">
                        <a:latin typeface="Hiragino Sans CNS W3"/>
                        <a:cs typeface="Hiragino Sans CNS W3"/>
                      </a:endParaRPr>
                    </a:p>
                  </a:txBody>
                  <a:tcPr marL="0" marR="0" marT="127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219075">
                <a:tc>
                  <a:txBody>
                    <a:bodyPr/>
                    <a:lstStyle/>
                    <a:p>
                      <a:pPr marL="1778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200" spc="-25" dirty="0">
                          <a:latin typeface="Hiragino Sans CNS W3"/>
                          <a:cs typeface="Hiragino Sans CNS W3"/>
                        </a:rPr>
                        <a:t>24.</a:t>
                      </a:r>
                      <a:endParaRPr sz="1200">
                        <a:latin typeface="Hiragino Sans CNS W3"/>
                        <a:cs typeface="Hiragino Sans CNS W3"/>
                      </a:endParaRPr>
                    </a:p>
                  </a:txBody>
                  <a:tcPr marL="0" marR="0" marT="127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219710">
                <a:tc>
                  <a:txBody>
                    <a:bodyPr/>
                    <a:lstStyle/>
                    <a:p>
                      <a:pPr marL="17780">
                        <a:lnSpc>
                          <a:spcPct val="100000"/>
                        </a:lnSpc>
                        <a:spcBef>
                          <a:spcPts val="10"/>
                        </a:spcBef>
                      </a:pPr>
                      <a:r>
                        <a:rPr sz="1200" spc="-25" dirty="0">
                          <a:latin typeface="Hiragino Sans CNS W3"/>
                          <a:cs typeface="Hiragino Sans CNS W3"/>
                        </a:rPr>
                        <a:t>25.</a:t>
                      </a:r>
                      <a:endParaRPr sz="1200">
                        <a:latin typeface="Hiragino Sans CNS W3"/>
                        <a:cs typeface="Hiragino Sans CNS W3"/>
                      </a:endParaRPr>
                    </a:p>
                  </a:txBody>
                  <a:tcPr marL="0" marR="0" marT="127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6350">
                      <a:solidFill>
                        <a:srgbClr val="231F20"/>
                      </a:solidFill>
                      <a:prstDash val="solid"/>
                    </a:lnL>
                    <a:lnR w="6350">
                      <a:solidFill>
                        <a:srgbClr val="231F20"/>
                      </a:solidFill>
                      <a:prstDash val="solid"/>
                    </a:lnR>
                    <a:lnT w="6350">
                      <a:solidFill>
                        <a:srgbClr val="231F20"/>
                      </a:solidFill>
                      <a:prstDash val="solid"/>
                    </a:lnT>
                    <a:lnB w="6350">
                      <a:solidFill>
                        <a:srgbClr val="231F2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272846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31998" y="2110784"/>
            <a:ext cx="6696075" cy="2516505"/>
            <a:chOff x="431998" y="2110784"/>
            <a:chExt cx="6696075" cy="2516505"/>
          </a:xfrm>
        </p:grpSpPr>
        <p:sp>
          <p:nvSpPr>
            <p:cNvPr id="3" name="object 3"/>
            <p:cNvSpPr/>
            <p:nvPr/>
          </p:nvSpPr>
          <p:spPr>
            <a:xfrm>
              <a:off x="441523" y="2120309"/>
              <a:ext cx="6677025" cy="2497455"/>
            </a:xfrm>
            <a:custGeom>
              <a:avLst/>
              <a:gdLst/>
              <a:ahLst/>
              <a:cxnLst/>
              <a:rect l="l" t="t" r="r" b="b"/>
              <a:pathLst>
                <a:path w="6677025" h="2497454">
                  <a:moveTo>
                    <a:pt x="216001" y="0"/>
                  </a:moveTo>
                  <a:lnTo>
                    <a:pt x="166475" y="5704"/>
                  </a:lnTo>
                  <a:lnTo>
                    <a:pt x="121011" y="21953"/>
                  </a:lnTo>
                  <a:lnTo>
                    <a:pt x="80904" y="47450"/>
                  </a:lnTo>
                  <a:lnTo>
                    <a:pt x="47454" y="80899"/>
                  </a:lnTo>
                  <a:lnTo>
                    <a:pt x="21955" y="121005"/>
                  </a:lnTo>
                  <a:lnTo>
                    <a:pt x="5704" y="166471"/>
                  </a:lnTo>
                  <a:lnTo>
                    <a:pt x="0" y="216001"/>
                  </a:lnTo>
                  <a:lnTo>
                    <a:pt x="0" y="2281186"/>
                  </a:lnTo>
                  <a:lnTo>
                    <a:pt x="5704" y="2330716"/>
                  </a:lnTo>
                  <a:lnTo>
                    <a:pt x="21955" y="2376182"/>
                  </a:lnTo>
                  <a:lnTo>
                    <a:pt x="47454" y="2416288"/>
                  </a:lnTo>
                  <a:lnTo>
                    <a:pt x="80904" y="2449738"/>
                  </a:lnTo>
                  <a:lnTo>
                    <a:pt x="121011" y="2475235"/>
                  </a:lnTo>
                  <a:lnTo>
                    <a:pt x="166475" y="2491484"/>
                  </a:lnTo>
                  <a:lnTo>
                    <a:pt x="216001" y="2497188"/>
                  </a:lnTo>
                  <a:lnTo>
                    <a:pt x="6460947" y="2497188"/>
                  </a:lnTo>
                  <a:lnTo>
                    <a:pt x="6510477" y="2491484"/>
                  </a:lnTo>
                  <a:lnTo>
                    <a:pt x="6555943" y="2475235"/>
                  </a:lnTo>
                  <a:lnTo>
                    <a:pt x="6596049" y="2449738"/>
                  </a:lnTo>
                  <a:lnTo>
                    <a:pt x="6629498" y="2416288"/>
                  </a:lnTo>
                  <a:lnTo>
                    <a:pt x="6654995" y="2376182"/>
                  </a:lnTo>
                  <a:lnTo>
                    <a:pt x="6671244" y="2330716"/>
                  </a:lnTo>
                  <a:lnTo>
                    <a:pt x="6676948" y="2281186"/>
                  </a:lnTo>
                  <a:lnTo>
                    <a:pt x="6676948" y="216001"/>
                  </a:lnTo>
                  <a:lnTo>
                    <a:pt x="6671244" y="166471"/>
                  </a:lnTo>
                  <a:lnTo>
                    <a:pt x="6654995" y="121005"/>
                  </a:lnTo>
                  <a:lnTo>
                    <a:pt x="6629498" y="80899"/>
                  </a:lnTo>
                  <a:lnTo>
                    <a:pt x="6596049" y="47450"/>
                  </a:lnTo>
                  <a:lnTo>
                    <a:pt x="6555943" y="21953"/>
                  </a:lnTo>
                  <a:lnTo>
                    <a:pt x="6510477" y="5704"/>
                  </a:lnTo>
                  <a:lnTo>
                    <a:pt x="6460947" y="0"/>
                  </a:lnTo>
                  <a:lnTo>
                    <a:pt x="216001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431998" y="2110784"/>
              <a:ext cx="6696075" cy="706120"/>
            </a:xfrm>
            <a:custGeom>
              <a:avLst/>
              <a:gdLst/>
              <a:ahLst/>
              <a:cxnLst/>
              <a:rect l="l" t="t" r="r" b="b"/>
              <a:pathLst>
                <a:path w="6696075" h="706119">
                  <a:moveTo>
                    <a:pt x="6479997" y="0"/>
                  </a:moveTo>
                  <a:lnTo>
                    <a:pt x="216001" y="0"/>
                  </a:ln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705599"/>
                  </a:lnTo>
                  <a:lnTo>
                    <a:pt x="6695998" y="705599"/>
                  </a:lnTo>
                  <a:lnTo>
                    <a:pt x="6695998" y="216001"/>
                  </a:lnTo>
                  <a:lnTo>
                    <a:pt x="6690294" y="166475"/>
                  </a:lnTo>
                  <a:lnTo>
                    <a:pt x="6674045" y="121011"/>
                  </a:lnTo>
                  <a:lnTo>
                    <a:pt x="6648548" y="80904"/>
                  </a:lnTo>
                  <a:lnTo>
                    <a:pt x="6615099" y="47454"/>
                  </a:lnTo>
                  <a:lnTo>
                    <a:pt x="6574993" y="21955"/>
                  </a:lnTo>
                  <a:lnTo>
                    <a:pt x="6529527" y="5704"/>
                  </a:lnTo>
                  <a:lnTo>
                    <a:pt x="6479997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" name="object 5"/>
            <p:cNvSpPr/>
            <p:nvPr/>
          </p:nvSpPr>
          <p:spPr>
            <a:xfrm>
              <a:off x="648006" y="2271884"/>
              <a:ext cx="383540" cy="383540"/>
            </a:xfrm>
            <a:custGeom>
              <a:avLst/>
              <a:gdLst/>
              <a:ahLst/>
              <a:cxnLst/>
              <a:rect l="l" t="t" r="r" b="b"/>
              <a:pathLst>
                <a:path w="383540" h="383539">
                  <a:moveTo>
                    <a:pt x="191693" y="0"/>
                  </a:moveTo>
                  <a:lnTo>
                    <a:pt x="147740" y="5062"/>
                  </a:lnTo>
                  <a:lnTo>
                    <a:pt x="107392" y="19484"/>
                  </a:lnTo>
                  <a:lnTo>
                    <a:pt x="71800" y="42113"/>
                  </a:lnTo>
                  <a:lnTo>
                    <a:pt x="42113" y="71800"/>
                  </a:lnTo>
                  <a:lnTo>
                    <a:pt x="19484" y="107392"/>
                  </a:lnTo>
                  <a:lnTo>
                    <a:pt x="5062" y="147740"/>
                  </a:lnTo>
                  <a:lnTo>
                    <a:pt x="0" y="191693"/>
                  </a:lnTo>
                  <a:lnTo>
                    <a:pt x="5062" y="235651"/>
                  </a:lnTo>
                  <a:lnTo>
                    <a:pt x="19484" y="276002"/>
                  </a:lnTo>
                  <a:lnTo>
                    <a:pt x="42113" y="311597"/>
                  </a:lnTo>
                  <a:lnTo>
                    <a:pt x="71800" y="341285"/>
                  </a:lnTo>
                  <a:lnTo>
                    <a:pt x="107392" y="363915"/>
                  </a:lnTo>
                  <a:lnTo>
                    <a:pt x="147740" y="378337"/>
                  </a:lnTo>
                  <a:lnTo>
                    <a:pt x="191693" y="383400"/>
                  </a:lnTo>
                  <a:lnTo>
                    <a:pt x="235646" y="378337"/>
                  </a:lnTo>
                  <a:lnTo>
                    <a:pt x="275994" y="363915"/>
                  </a:lnTo>
                  <a:lnTo>
                    <a:pt x="311587" y="341285"/>
                  </a:lnTo>
                  <a:lnTo>
                    <a:pt x="341273" y="311597"/>
                  </a:lnTo>
                  <a:lnTo>
                    <a:pt x="363903" y="276002"/>
                  </a:lnTo>
                  <a:lnTo>
                    <a:pt x="378324" y="235651"/>
                  </a:lnTo>
                  <a:lnTo>
                    <a:pt x="383387" y="191693"/>
                  </a:lnTo>
                  <a:lnTo>
                    <a:pt x="378324" y="147740"/>
                  </a:lnTo>
                  <a:lnTo>
                    <a:pt x="363903" y="107392"/>
                  </a:lnTo>
                  <a:lnTo>
                    <a:pt x="341273" y="71800"/>
                  </a:lnTo>
                  <a:lnTo>
                    <a:pt x="311587" y="42113"/>
                  </a:lnTo>
                  <a:lnTo>
                    <a:pt x="275994" y="19484"/>
                  </a:lnTo>
                  <a:lnTo>
                    <a:pt x="235646" y="5062"/>
                  </a:lnTo>
                  <a:lnTo>
                    <a:pt x="19169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95600" y="2358284"/>
              <a:ext cx="74472" cy="207683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1142300" y="2340644"/>
            <a:ext cx="3887928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參觀時，最深刻的體驗是甚麼？（</a:t>
            </a:r>
            <a:r>
              <a:rPr sz="1400" b="1" dirty="0" smtClean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30-50</a:t>
            </a:r>
            <a:r>
              <a:rPr sz="1400" b="1" spc="150" dirty="0" smtClean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 </a:t>
            </a:r>
            <a:r>
              <a:rPr sz="1400" b="1" spc="150" dirty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字</a:t>
            </a:r>
            <a:r>
              <a:rPr sz="1400" b="1" spc="-50" dirty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）</a:t>
            </a:r>
            <a:endParaRPr sz="14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612000" y="3248364"/>
            <a:ext cx="6336030" cy="911860"/>
            <a:chOff x="612000" y="3248364"/>
            <a:chExt cx="6336030" cy="911860"/>
          </a:xfrm>
        </p:grpSpPr>
        <p:sp>
          <p:nvSpPr>
            <p:cNvPr id="9" name="object 9"/>
            <p:cNvSpPr/>
            <p:nvPr/>
          </p:nvSpPr>
          <p:spPr>
            <a:xfrm>
              <a:off x="612000" y="3253126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612000" y="3704174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1" name="object 11"/>
            <p:cNvSpPr/>
            <p:nvPr/>
          </p:nvSpPr>
          <p:spPr>
            <a:xfrm>
              <a:off x="612000" y="4155248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12" name="object 12"/>
          <p:cNvGrpSpPr/>
          <p:nvPr/>
        </p:nvGrpSpPr>
        <p:grpSpPr>
          <a:xfrm>
            <a:off x="431998" y="4807022"/>
            <a:ext cx="6696075" cy="2516505"/>
            <a:chOff x="431998" y="4807022"/>
            <a:chExt cx="6696075" cy="2516505"/>
          </a:xfrm>
        </p:grpSpPr>
        <p:sp>
          <p:nvSpPr>
            <p:cNvPr id="13" name="object 13"/>
            <p:cNvSpPr/>
            <p:nvPr/>
          </p:nvSpPr>
          <p:spPr>
            <a:xfrm>
              <a:off x="441523" y="4816547"/>
              <a:ext cx="6677025" cy="2497455"/>
            </a:xfrm>
            <a:custGeom>
              <a:avLst/>
              <a:gdLst/>
              <a:ahLst/>
              <a:cxnLst/>
              <a:rect l="l" t="t" r="r" b="b"/>
              <a:pathLst>
                <a:path w="6677025" h="2497454">
                  <a:moveTo>
                    <a:pt x="216001" y="0"/>
                  </a:moveTo>
                  <a:lnTo>
                    <a:pt x="166475" y="5704"/>
                  </a:lnTo>
                  <a:lnTo>
                    <a:pt x="121011" y="21953"/>
                  </a:lnTo>
                  <a:lnTo>
                    <a:pt x="80904" y="47450"/>
                  </a:lnTo>
                  <a:lnTo>
                    <a:pt x="47454" y="80899"/>
                  </a:lnTo>
                  <a:lnTo>
                    <a:pt x="21955" y="121005"/>
                  </a:lnTo>
                  <a:lnTo>
                    <a:pt x="5704" y="166471"/>
                  </a:lnTo>
                  <a:lnTo>
                    <a:pt x="0" y="216001"/>
                  </a:lnTo>
                  <a:lnTo>
                    <a:pt x="0" y="2281186"/>
                  </a:lnTo>
                  <a:lnTo>
                    <a:pt x="5704" y="2330716"/>
                  </a:lnTo>
                  <a:lnTo>
                    <a:pt x="21955" y="2376182"/>
                  </a:lnTo>
                  <a:lnTo>
                    <a:pt x="47454" y="2416288"/>
                  </a:lnTo>
                  <a:lnTo>
                    <a:pt x="80904" y="2449738"/>
                  </a:lnTo>
                  <a:lnTo>
                    <a:pt x="121011" y="2475235"/>
                  </a:lnTo>
                  <a:lnTo>
                    <a:pt x="166475" y="2491484"/>
                  </a:lnTo>
                  <a:lnTo>
                    <a:pt x="216001" y="2497188"/>
                  </a:lnTo>
                  <a:lnTo>
                    <a:pt x="6460947" y="2497188"/>
                  </a:lnTo>
                  <a:lnTo>
                    <a:pt x="6510477" y="2491484"/>
                  </a:lnTo>
                  <a:lnTo>
                    <a:pt x="6555943" y="2475235"/>
                  </a:lnTo>
                  <a:lnTo>
                    <a:pt x="6596049" y="2449738"/>
                  </a:lnTo>
                  <a:lnTo>
                    <a:pt x="6629498" y="2416288"/>
                  </a:lnTo>
                  <a:lnTo>
                    <a:pt x="6654995" y="2376182"/>
                  </a:lnTo>
                  <a:lnTo>
                    <a:pt x="6671244" y="2330716"/>
                  </a:lnTo>
                  <a:lnTo>
                    <a:pt x="6676948" y="2281186"/>
                  </a:lnTo>
                  <a:lnTo>
                    <a:pt x="6676948" y="216001"/>
                  </a:lnTo>
                  <a:lnTo>
                    <a:pt x="6671244" y="166471"/>
                  </a:lnTo>
                  <a:lnTo>
                    <a:pt x="6654995" y="121005"/>
                  </a:lnTo>
                  <a:lnTo>
                    <a:pt x="6629498" y="80899"/>
                  </a:lnTo>
                  <a:lnTo>
                    <a:pt x="6596049" y="47450"/>
                  </a:lnTo>
                  <a:lnTo>
                    <a:pt x="6555943" y="21953"/>
                  </a:lnTo>
                  <a:lnTo>
                    <a:pt x="6510477" y="5704"/>
                  </a:lnTo>
                  <a:lnTo>
                    <a:pt x="6460947" y="0"/>
                  </a:lnTo>
                  <a:lnTo>
                    <a:pt x="216001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4" name="object 14"/>
            <p:cNvSpPr/>
            <p:nvPr/>
          </p:nvSpPr>
          <p:spPr>
            <a:xfrm>
              <a:off x="431998" y="4807022"/>
              <a:ext cx="6696075" cy="706120"/>
            </a:xfrm>
            <a:custGeom>
              <a:avLst/>
              <a:gdLst/>
              <a:ahLst/>
              <a:cxnLst/>
              <a:rect l="l" t="t" r="r" b="b"/>
              <a:pathLst>
                <a:path w="6696075" h="706120">
                  <a:moveTo>
                    <a:pt x="6479997" y="0"/>
                  </a:moveTo>
                  <a:lnTo>
                    <a:pt x="216001" y="0"/>
                  </a:ln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705599"/>
                  </a:lnTo>
                  <a:lnTo>
                    <a:pt x="6695998" y="705599"/>
                  </a:lnTo>
                  <a:lnTo>
                    <a:pt x="6695998" y="216001"/>
                  </a:lnTo>
                  <a:lnTo>
                    <a:pt x="6690294" y="166475"/>
                  </a:lnTo>
                  <a:lnTo>
                    <a:pt x="6674045" y="121011"/>
                  </a:lnTo>
                  <a:lnTo>
                    <a:pt x="6648548" y="80904"/>
                  </a:lnTo>
                  <a:lnTo>
                    <a:pt x="6615099" y="47454"/>
                  </a:lnTo>
                  <a:lnTo>
                    <a:pt x="6574993" y="21955"/>
                  </a:lnTo>
                  <a:lnTo>
                    <a:pt x="6529527" y="5704"/>
                  </a:lnTo>
                  <a:lnTo>
                    <a:pt x="6479997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5" name="object 15"/>
            <p:cNvSpPr/>
            <p:nvPr/>
          </p:nvSpPr>
          <p:spPr>
            <a:xfrm>
              <a:off x="612000" y="5949372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6" name="object 16"/>
            <p:cNvSpPr/>
            <p:nvPr/>
          </p:nvSpPr>
          <p:spPr>
            <a:xfrm>
              <a:off x="612000" y="6400420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7" name="object 17"/>
            <p:cNvSpPr/>
            <p:nvPr/>
          </p:nvSpPr>
          <p:spPr>
            <a:xfrm>
              <a:off x="612000" y="6851468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18" name="object 18"/>
          <p:cNvGrpSpPr/>
          <p:nvPr/>
        </p:nvGrpSpPr>
        <p:grpSpPr>
          <a:xfrm>
            <a:off x="431998" y="7503268"/>
            <a:ext cx="6696075" cy="2516505"/>
            <a:chOff x="431998" y="7503268"/>
            <a:chExt cx="6696075" cy="2516505"/>
          </a:xfrm>
        </p:grpSpPr>
        <p:sp>
          <p:nvSpPr>
            <p:cNvPr id="19" name="object 19"/>
            <p:cNvSpPr/>
            <p:nvPr/>
          </p:nvSpPr>
          <p:spPr>
            <a:xfrm>
              <a:off x="441523" y="7512793"/>
              <a:ext cx="6677025" cy="2497455"/>
            </a:xfrm>
            <a:custGeom>
              <a:avLst/>
              <a:gdLst/>
              <a:ahLst/>
              <a:cxnLst/>
              <a:rect l="l" t="t" r="r" b="b"/>
              <a:pathLst>
                <a:path w="6677025" h="2497454">
                  <a:moveTo>
                    <a:pt x="216001" y="0"/>
                  </a:moveTo>
                  <a:lnTo>
                    <a:pt x="166475" y="5704"/>
                  </a:lnTo>
                  <a:lnTo>
                    <a:pt x="121011" y="21953"/>
                  </a:lnTo>
                  <a:lnTo>
                    <a:pt x="80904" y="47450"/>
                  </a:lnTo>
                  <a:lnTo>
                    <a:pt x="47454" y="80899"/>
                  </a:lnTo>
                  <a:lnTo>
                    <a:pt x="21955" y="121005"/>
                  </a:lnTo>
                  <a:lnTo>
                    <a:pt x="5704" y="166471"/>
                  </a:lnTo>
                  <a:lnTo>
                    <a:pt x="0" y="216001"/>
                  </a:lnTo>
                  <a:lnTo>
                    <a:pt x="0" y="2281186"/>
                  </a:lnTo>
                  <a:lnTo>
                    <a:pt x="5704" y="2330716"/>
                  </a:lnTo>
                  <a:lnTo>
                    <a:pt x="21955" y="2376182"/>
                  </a:lnTo>
                  <a:lnTo>
                    <a:pt x="47454" y="2416288"/>
                  </a:lnTo>
                  <a:lnTo>
                    <a:pt x="80904" y="2449738"/>
                  </a:lnTo>
                  <a:lnTo>
                    <a:pt x="121011" y="2475235"/>
                  </a:lnTo>
                  <a:lnTo>
                    <a:pt x="166475" y="2491484"/>
                  </a:lnTo>
                  <a:lnTo>
                    <a:pt x="216001" y="2497188"/>
                  </a:lnTo>
                  <a:lnTo>
                    <a:pt x="6460947" y="2497188"/>
                  </a:lnTo>
                  <a:lnTo>
                    <a:pt x="6510477" y="2491484"/>
                  </a:lnTo>
                  <a:lnTo>
                    <a:pt x="6555943" y="2475235"/>
                  </a:lnTo>
                  <a:lnTo>
                    <a:pt x="6596049" y="2449738"/>
                  </a:lnTo>
                  <a:lnTo>
                    <a:pt x="6629498" y="2416288"/>
                  </a:lnTo>
                  <a:lnTo>
                    <a:pt x="6654995" y="2376182"/>
                  </a:lnTo>
                  <a:lnTo>
                    <a:pt x="6671244" y="2330716"/>
                  </a:lnTo>
                  <a:lnTo>
                    <a:pt x="6676948" y="2281186"/>
                  </a:lnTo>
                  <a:lnTo>
                    <a:pt x="6676948" y="216001"/>
                  </a:lnTo>
                  <a:lnTo>
                    <a:pt x="6671244" y="166471"/>
                  </a:lnTo>
                  <a:lnTo>
                    <a:pt x="6654995" y="121005"/>
                  </a:lnTo>
                  <a:lnTo>
                    <a:pt x="6629498" y="80899"/>
                  </a:lnTo>
                  <a:lnTo>
                    <a:pt x="6596049" y="47450"/>
                  </a:lnTo>
                  <a:lnTo>
                    <a:pt x="6555943" y="21953"/>
                  </a:lnTo>
                  <a:lnTo>
                    <a:pt x="6510477" y="5704"/>
                  </a:lnTo>
                  <a:lnTo>
                    <a:pt x="6460947" y="0"/>
                  </a:lnTo>
                  <a:lnTo>
                    <a:pt x="216001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0" name="object 20"/>
            <p:cNvSpPr/>
            <p:nvPr/>
          </p:nvSpPr>
          <p:spPr>
            <a:xfrm>
              <a:off x="431998" y="7503268"/>
              <a:ext cx="6696075" cy="706120"/>
            </a:xfrm>
            <a:custGeom>
              <a:avLst/>
              <a:gdLst/>
              <a:ahLst/>
              <a:cxnLst/>
              <a:rect l="l" t="t" r="r" b="b"/>
              <a:pathLst>
                <a:path w="6696075" h="706120">
                  <a:moveTo>
                    <a:pt x="6479997" y="0"/>
                  </a:moveTo>
                  <a:lnTo>
                    <a:pt x="216001" y="0"/>
                  </a:ln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705599"/>
                  </a:lnTo>
                  <a:lnTo>
                    <a:pt x="6695998" y="705599"/>
                  </a:lnTo>
                  <a:lnTo>
                    <a:pt x="6695998" y="216001"/>
                  </a:lnTo>
                  <a:lnTo>
                    <a:pt x="6690294" y="166475"/>
                  </a:lnTo>
                  <a:lnTo>
                    <a:pt x="6674045" y="121011"/>
                  </a:lnTo>
                  <a:lnTo>
                    <a:pt x="6648548" y="80904"/>
                  </a:lnTo>
                  <a:lnTo>
                    <a:pt x="6615099" y="47454"/>
                  </a:lnTo>
                  <a:lnTo>
                    <a:pt x="6574993" y="21955"/>
                  </a:lnTo>
                  <a:lnTo>
                    <a:pt x="6529527" y="5704"/>
                  </a:lnTo>
                  <a:lnTo>
                    <a:pt x="6479997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1" name="object 21"/>
            <p:cNvSpPr/>
            <p:nvPr/>
          </p:nvSpPr>
          <p:spPr>
            <a:xfrm>
              <a:off x="612000" y="8645616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2" name="object 22"/>
            <p:cNvSpPr/>
            <p:nvPr/>
          </p:nvSpPr>
          <p:spPr>
            <a:xfrm>
              <a:off x="612000" y="9096665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3" name="object 23"/>
            <p:cNvSpPr/>
            <p:nvPr/>
          </p:nvSpPr>
          <p:spPr>
            <a:xfrm>
              <a:off x="612000" y="9547713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4" name="object 24"/>
          <p:cNvSpPr/>
          <p:nvPr/>
        </p:nvSpPr>
        <p:spPr>
          <a:xfrm>
            <a:off x="431998" y="1191758"/>
            <a:ext cx="6696075" cy="741680"/>
          </a:xfrm>
          <a:custGeom>
            <a:avLst/>
            <a:gdLst/>
            <a:ahLst/>
            <a:cxnLst/>
            <a:rect l="l" t="t" r="r" b="b"/>
            <a:pathLst>
              <a:path w="6696075" h="741680">
                <a:moveTo>
                  <a:pt x="6479997" y="0"/>
                </a:moveTo>
                <a:lnTo>
                  <a:pt x="216001" y="0"/>
                </a:lnTo>
                <a:lnTo>
                  <a:pt x="166475" y="5704"/>
                </a:lnTo>
                <a:lnTo>
                  <a:pt x="121011" y="21955"/>
                </a:lnTo>
                <a:lnTo>
                  <a:pt x="80904" y="47454"/>
                </a:lnTo>
                <a:lnTo>
                  <a:pt x="47454" y="80904"/>
                </a:lnTo>
                <a:lnTo>
                  <a:pt x="21955" y="121011"/>
                </a:lnTo>
                <a:lnTo>
                  <a:pt x="5704" y="166475"/>
                </a:lnTo>
                <a:lnTo>
                  <a:pt x="0" y="216001"/>
                </a:lnTo>
                <a:lnTo>
                  <a:pt x="0" y="525602"/>
                </a:lnTo>
                <a:lnTo>
                  <a:pt x="5704" y="575128"/>
                </a:lnTo>
                <a:lnTo>
                  <a:pt x="21955" y="620592"/>
                </a:lnTo>
                <a:lnTo>
                  <a:pt x="47454" y="660698"/>
                </a:lnTo>
                <a:lnTo>
                  <a:pt x="80904" y="694149"/>
                </a:lnTo>
                <a:lnTo>
                  <a:pt x="121011" y="719648"/>
                </a:lnTo>
                <a:lnTo>
                  <a:pt x="166475" y="735898"/>
                </a:lnTo>
                <a:lnTo>
                  <a:pt x="216001" y="741603"/>
                </a:lnTo>
                <a:lnTo>
                  <a:pt x="6479997" y="741603"/>
                </a:lnTo>
                <a:lnTo>
                  <a:pt x="6529527" y="735898"/>
                </a:lnTo>
                <a:lnTo>
                  <a:pt x="6574993" y="719648"/>
                </a:lnTo>
                <a:lnTo>
                  <a:pt x="6615099" y="694149"/>
                </a:lnTo>
                <a:lnTo>
                  <a:pt x="6648548" y="660698"/>
                </a:lnTo>
                <a:lnTo>
                  <a:pt x="6674045" y="620592"/>
                </a:lnTo>
                <a:lnTo>
                  <a:pt x="6690294" y="575128"/>
                </a:lnTo>
                <a:lnTo>
                  <a:pt x="6695998" y="525602"/>
                </a:lnTo>
                <a:lnTo>
                  <a:pt x="6695998" y="216001"/>
                </a:lnTo>
                <a:lnTo>
                  <a:pt x="6690294" y="166475"/>
                </a:lnTo>
                <a:lnTo>
                  <a:pt x="6674045" y="121011"/>
                </a:lnTo>
                <a:lnTo>
                  <a:pt x="6648548" y="80904"/>
                </a:lnTo>
                <a:lnTo>
                  <a:pt x="6615099" y="47454"/>
                </a:lnTo>
                <a:lnTo>
                  <a:pt x="6574993" y="21955"/>
                </a:lnTo>
                <a:lnTo>
                  <a:pt x="6529527" y="5704"/>
                </a:lnTo>
                <a:lnTo>
                  <a:pt x="6479997" y="0"/>
                </a:lnTo>
                <a:close/>
              </a:path>
            </a:pathLst>
          </a:custGeom>
          <a:solidFill>
            <a:srgbClr val="72CBC9"/>
          </a:solidFill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210419" y="1376634"/>
            <a:ext cx="149225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1" spc="10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學生工作紙</a:t>
            </a:r>
            <a:endParaRPr sz="22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648002" y="1328557"/>
            <a:ext cx="467995" cy="468630"/>
            <a:chOff x="648002" y="1328557"/>
            <a:chExt cx="467995" cy="468630"/>
          </a:xfrm>
        </p:grpSpPr>
        <p:sp>
          <p:nvSpPr>
            <p:cNvPr id="27" name="object 27"/>
            <p:cNvSpPr/>
            <p:nvPr/>
          </p:nvSpPr>
          <p:spPr>
            <a:xfrm>
              <a:off x="648002" y="1328557"/>
              <a:ext cx="467995" cy="468630"/>
            </a:xfrm>
            <a:custGeom>
              <a:avLst/>
              <a:gdLst/>
              <a:ahLst/>
              <a:cxnLst/>
              <a:rect l="l" t="t" r="r" b="b"/>
              <a:pathLst>
                <a:path w="467994" h="468630">
                  <a:moveTo>
                    <a:pt x="233997" y="0"/>
                  </a:moveTo>
                  <a:lnTo>
                    <a:pt x="186838" y="4754"/>
                  </a:lnTo>
                  <a:lnTo>
                    <a:pt x="142914" y="18390"/>
                  </a:lnTo>
                  <a:lnTo>
                    <a:pt x="103166" y="39966"/>
                  </a:lnTo>
                  <a:lnTo>
                    <a:pt x="68535" y="68541"/>
                  </a:lnTo>
                  <a:lnTo>
                    <a:pt x="39962" y="103175"/>
                  </a:lnTo>
                  <a:lnTo>
                    <a:pt x="18388" y="142925"/>
                  </a:lnTo>
                  <a:lnTo>
                    <a:pt x="4753" y="186850"/>
                  </a:lnTo>
                  <a:lnTo>
                    <a:pt x="0" y="234010"/>
                  </a:lnTo>
                  <a:lnTo>
                    <a:pt x="4753" y="281169"/>
                  </a:lnTo>
                  <a:lnTo>
                    <a:pt x="18388" y="325093"/>
                  </a:lnTo>
                  <a:lnTo>
                    <a:pt x="39962" y="364841"/>
                  </a:lnTo>
                  <a:lnTo>
                    <a:pt x="68535" y="399472"/>
                  </a:lnTo>
                  <a:lnTo>
                    <a:pt x="103166" y="428045"/>
                  </a:lnTo>
                  <a:lnTo>
                    <a:pt x="142914" y="449619"/>
                  </a:lnTo>
                  <a:lnTo>
                    <a:pt x="186838" y="463253"/>
                  </a:lnTo>
                  <a:lnTo>
                    <a:pt x="233997" y="468007"/>
                  </a:lnTo>
                  <a:lnTo>
                    <a:pt x="281156" y="463253"/>
                  </a:lnTo>
                  <a:lnTo>
                    <a:pt x="325080" y="449619"/>
                  </a:lnTo>
                  <a:lnTo>
                    <a:pt x="364828" y="428045"/>
                  </a:lnTo>
                  <a:lnTo>
                    <a:pt x="399459" y="399472"/>
                  </a:lnTo>
                  <a:lnTo>
                    <a:pt x="428032" y="364841"/>
                  </a:lnTo>
                  <a:lnTo>
                    <a:pt x="449606" y="325093"/>
                  </a:lnTo>
                  <a:lnTo>
                    <a:pt x="463241" y="281169"/>
                  </a:lnTo>
                  <a:lnTo>
                    <a:pt x="467994" y="234010"/>
                  </a:lnTo>
                  <a:lnTo>
                    <a:pt x="463241" y="186850"/>
                  </a:lnTo>
                  <a:lnTo>
                    <a:pt x="449606" y="142925"/>
                  </a:lnTo>
                  <a:lnTo>
                    <a:pt x="428032" y="103175"/>
                  </a:lnTo>
                  <a:lnTo>
                    <a:pt x="399459" y="68541"/>
                  </a:lnTo>
                  <a:lnTo>
                    <a:pt x="364828" y="39966"/>
                  </a:lnTo>
                  <a:lnTo>
                    <a:pt x="325080" y="18390"/>
                  </a:lnTo>
                  <a:lnTo>
                    <a:pt x="281156" y="4754"/>
                  </a:lnTo>
                  <a:lnTo>
                    <a:pt x="23399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28" name="object 2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775023" y="1450722"/>
              <a:ext cx="218928" cy="218450"/>
            </a:xfrm>
            <a:prstGeom prst="rect">
              <a:avLst/>
            </a:prstGeom>
          </p:spPr>
        </p:pic>
      </p:grpSp>
      <p:sp>
        <p:nvSpPr>
          <p:cNvPr id="29" name="object 29"/>
          <p:cNvSpPr/>
          <p:nvPr/>
        </p:nvSpPr>
        <p:spPr>
          <a:xfrm>
            <a:off x="2430221" y="432007"/>
            <a:ext cx="1278255" cy="471805"/>
          </a:xfrm>
          <a:custGeom>
            <a:avLst/>
            <a:gdLst/>
            <a:ahLst/>
            <a:cxnLst/>
            <a:rect l="l" t="t" r="r" b="b"/>
            <a:pathLst>
              <a:path w="1278254" h="471805">
                <a:moveTo>
                  <a:pt x="1034122" y="0"/>
                </a:moveTo>
                <a:lnTo>
                  <a:pt x="244081" y="0"/>
                </a:lnTo>
                <a:lnTo>
                  <a:pt x="194891" y="4791"/>
                </a:lnTo>
                <a:lnTo>
                  <a:pt x="149075" y="18535"/>
                </a:lnTo>
                <a:lnTo>
                  <a:pt x="107615" y="40282"/>
                </a:lnTo>
                <a:lnTo>
                  <a:pt x="71491" y="69084"/>
                </a:lnTo>
                <a:lnTo>
                  <a:pt x="41686" y="103993"/>
                </a:lnTo>
                <a:lnTo>
                  <a:pt x="19181" y="144060"/>
                </a:lnTo>
                <a:lnTo>
                  <a:pt x="4959" y="188338"/>
                </a:lnTo>
                <a:lnTo>
                  <a:pt x="0" y="235877"/>
                </a:lnTo>
                <a:lnTo>
                  <a:pt x="4959" y="283412"/>
                </a:lnTo>
                <a:lnTo>
                  <a:pt x="19181" y="327687"/>
                </a:lnTo>
                <a:lnTo>
                  <a:pt x="41686" y="367754"/>
                </a:lnTo>
                <a:lnTo>
                  <a:pt x="71491" y="402664"/>
                </a:lnTo>
                <a:lnTo>
                  <a:pt x="107615" y="431468"/>
                </a:lnTo>
                <a:lnTo>
                  <a:pt x="149075" y="453216"/>
                </a:lnTo>
                <a:lnTo>
                  <a:pt x="194891" y="466961"/>
                </a:lnTo>
                <a:lnTo>
                  <a:pt x="244081" y="471754"/>
                </a:lnTo>
                <a:lnTo>
                  <a:pt x="1034122" y="471754"/>
                </a:lnTo>
                <a:lnTo>
                  <a:pt x="1083316" y="466961"/>
                </a:lnTo>
                <a:lnTo>
                  <a:pt x="1129135" y="453216"/>
                </a:lnTo>
                <a:lnTo>
                  <a:pt x="1170598" y="431468"/>
                </a:lnTo>
                <a:lnTo>
                  <a:pt x="1206723" y="402664"/>
                </a:lnTo>
                <a:lnTo>
                  <a:pt x="1236529" y="367754"/>
                </a:lnTo>
                <a:lnTo>
                  <a:pt x="1259034" y="327687"/>
                </a:lnTo>
                <a:lnTo>
                  <a:pt x="1273257" y="283412"/>
                </a:lnTo>
                <a:lnTo>
                  <a:pt x="1278216" y="235877"/>
                </a:lnTo>
                <a:lnTo>
                  <a:pt x="1273257" y="188338"/>
                </a:lnTo>
                <a:lnTo>
                  <a:pt x="1259034" y="144060"/>
                </a:lnTo>
                <a:lnTo>
                  <a:pt x="1236529" y="103993"/>
                </a:lnTo>
                <a:lnTo>
                  <a:pt x="1206723" y="69084"/>
                </a:lnTo>
                <a:lnTo>
                  <a:pt x="1170598" y="40282"/>
                </a:lnTo>
                <a:lnTo>
                  <a:pt x="1129135" y="18535"/>
                </a:lnTo>
                <a:lnTo>
                  <a:pt x="1083316" y="4791"/>
                </a:lnTo>
                <a:lnTo>
                  <a:pt x="1034122" y="0"/>
                </a:lnTo>
                <a:close/>
              </a:path>
            </a:pathLst>
          </a:custGeom>
          <a:solidFill>
            <a:srgbClr val="00B9B5"/>
          </a:solidFill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2634983" y="529198"/>
            <a:ext cx="87884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65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延伸活動</a:t>
            </a:r>
            <a:endParaRPr sz="16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1142299" y="5036886"/>
            <a:ext cx="2674133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我學習到甚麼？（</a:t>
            </a:r>
            <a:r>
              <a:rPr sz="1400" b="1" dirty="0" smtClean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30-50</a:t>
            </a:r>
            <a:r>
              <a:rPr sz="1400" b="1" spc="65" dirty="0" smtClean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 </a:t>
            </a:r>
            <a:r>
              <a:rPr sz="1400" b="1" spc="65" dirty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字</a:t>
            </a:r>
            <a:r>
              <a:rPr sz="1400" b="1" spc="-50" dirty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）</a:t>
            </a:r>
            <a:endParaRPr sz="14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grpSp>
        <p:nvGrpSpPr>
          <p:cNvPr id="32" name="object 32"/>
          <p:cNvGrpSpPr/>
          <p:nvPr/>
        </p:nvGrpSpPr>
        <p:grpSpPr>
          <a:xfrm>
            <a:off x="648006" y="4968128"/>
            <a:ext cx="383540" cy="383540"/>
            <a:chOff x="648006" y="4968128"/>
            <a:chExt cx="383540" cy="383540"/>
          </a:xfrm>
        </p:grpSpPr>
        <p:sp>
          <p:nvSpPr>
            <p:cNvPr id="33" name="object 33"/>
            <p:cNvSpPr/>
            <p:nvPr/>
          </p:nvSpPr>
          <p:spPr>
            <a:xfrm>
              <a:off x="648006" y="4968128"/>
              <a:ext cx="383540" cy="383540"/>
            </a:xfrm>
            <a:custGeom>
              <a:avLst/>
              <a:gdLst/>
              <a:ahLst/>
              <a:cxnLst/>
              <a:rect l="l" t="t" r="r" b="b"/>
              <a:pathLst>
                <a:path w="383540" h="383539">
                  <a:moveTo>
                    <a:pt x="191693" y="0"/>
                  </a:moveTo>
                  <a:lnTo>
                    <a:pt x="147740" y="5062"/>
                  </a:lnTo>
                  <a:lnTo>
                    <a:pt x="107392" y="19484"/>
                  </a:lnTo>
                  <a:lnTo>
                    <a:pt x="71800" y="42113"/>
                  </a:lnTo>
                  <a:lnTo>
                    <a:pt x="42113" y="71800"/>
                  </a:lnTo>
                  <a:lnTo>
                    <a:pt x="19484" y="107392"/>
                  </a:lnTo>
                  <a:lnTo>
                    <a:pt x="5062" y="147740"/>
                  </a:lnTo>
                  <a:lnTo>
                    <a:pt x="0" y="191693"/>
                  </a:lnTo>
                  <a:lnTo>
                    <a:pt x="5062" y="235651"/>
                  </a:lnTo>
                  <a:lnTo>
                    <a:pt x="19484" y="276002"/>
                  </a:lnTo>
                  <a:lnTo>
                    <a:pt x="42113" y="311597"/>
                  </a:lnTo>
                  <a:lnTo>
                    <a:pt x="71800" y="341285"/>
                  </a:lnTo>
                  <a:lnTo>
                    <a:pt x="107392" y="363915"/>
                  </a:lnTo>
                  <a:lnTo>
                    <a:pt x="147740" y="378337"/>
                  </a:lnTo>
                  <a:lnTo>
                    <a:pt x="191693" y="383400"/>
                  </a:lnTo>
                  <a:lnTo>
                    <a:pt x="235646" y="378337"/>
                  </a:lnTo>
                  <a:lnTo>
                    <a:pt x="275994" y="363915"/>
                  </a:lnTo>
                  <a:lnTo>
                    <a:pt x="311587" y="341285"/>
                  </a:lnTo>
                  <a:lnTo>
                    <a:pt x="341273" y="311597"/>
                  </a:lnTo>
                  <a:lnTo>
                    <a:pt x="363903" y="276002"/>
                  </a:lnTo>
                  <a:lnTo>
                    <a:pt x="378324" y="235651"/>
                  </a:lnTo>
                  <a:lnTo>
                    <a:pt x="383387" y="191693"/>
                  </a:lnTo>
                  <a:lnTo>
                    <a:pt x="378324" y="147740"/>
                  </a:lnTo>
                  <a:lnTo>
                    <a:pt x="363903" y="107392"/>
                  </a:lnTo>
                  <a:lnTo>
                    <a:pt x="341273" y="71800"/>
                  </a:lnTo>
                  <a:lnTo>
                    <a:pt x="311587" y="42113"/>
                  </a:lnTo>
                  <a:lnTo>
                    <a:pt x="275994" y="19484"/>
                  </a:lnTo>
                  <a:lnTo>
                    <a:pt x="235646" y="5062"/>
                  </a:lnTo>
                  <a:lnTo>
                    <a:pt x="19169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34" name="object 3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61695" y="5049118"/>
              <a:ext cx="155079" cy="211848"/>
            </a:xfrm>
            <a:prstGeom prst="rect">
              <a:avLst/>
            </a:prstGeom>
          </p:spPr>
        </p:pic>
      </p:grpSp>
      <p:sp>
        <p:nvSpPr>
          <p:cNvPr id="35" name="object 35"/>
          <p:cNvSpPr txBox="1"/>
          <p:nvPr/>
        </p:nvSpPr>
        <p:spPr>
          <a:xfrm>
            <a:off x="1142300" y="7733127"/>
            <a:ext cx="484575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請建議兩項減少製造廢電器電子產品的方法。（30-50</a:t>
            </a:r>
            <a:r>
              <a:rPr sz="1400" b="1" spc="15" dirty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 字</a:t>
            </a:r>
            <a:r>
              <a:rPr sz="1400" b="1" spc="-50" dirty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）</a:t>
            </a:r>
            <a:endParaRPr sz="14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grpSp>
        <p:nvGrpSpPr>
          <p:cNvPr id="36" name="object 36"/>
          <p:cNvGrpSpPr/>
          <p:nvPr/>
        </p:nvGrpSpPr>
        <p:grpSpPr>
          <a:xfrm>
            <a:off x="648006" y="7664367"/>
            <a:ext cx="383540" cy="383540"/>
            <a:chOff x="648006" y="7664367"/>
            <a:chExt cx="383540" cy="383540"/>
          </a:xfrm>
        </p:grpSpPr>
        <p:sp>
          <p:nvSpPr>
            <p:cNvPr id="37" name="object 37"/>
            <p:cNvSpPr/>
            <p:nvPr/>
          </p:nvSpPr>
          <p:spPr>
            <a:xfrm>
              <a:off x="648006" y="7664367"/>
              <a:ext cx="383540" cy="383540"/>
            </a:xfrm>
            <a:custGeom>
              <a:avLst/>
              <a:gdLst/>
              <a:ahLst/>
              <a:cxnLst/>
              <a:rect l="l" t="t" r="r" b="b"/>
              <a:pathLst>
                <a:path w="383540" h="383540">
                  <a:moveTo>
                    <a:pt x="191693" y="0"/>
                  </a:moveTo>
                  <a:lnTo>
                    <a:pt x="147740" y="5062"/>
                  </a:lnTo>
                  <a:lnTo>
                    <a:pt x="107392" y="19484"/>
                  </a:lnTo>
                  <a:lnTo>
                    <a:pt x="71800" y="42113"/>
                  </a:lnTo>
                  <a:lnTo>
                    <a:pt x="42113" y="71800"/>
                  </a:lnTo>
                  <a:lnTo>
                    <a:pt x="19484" y="107392"/>
                  </a:lnTo>
                  <a:lnTo>
                    <a:pt x="5062" y="147740"/>
                  </a:lnTo>
                  <a:lnTo>
                    <a:pt x="0" y="191693"/>
                  </a:lnTo>
                  <a:lnTo>
                    <a:pt x="5062" y="235651"/>
                  </a:lnTo>
                  <a:lnTo>
                    <a:pt x="19484" y="276002"/>
                  </a:lnTo>
                  <a:lnTo>
                    <a:pt x="42113" y="311597"/>
                  </a:lnTo>
                  <a:lnTo>
                    <a:pt x="71800" y="341285"/>
                  </a:lnTo>
                  <a:lnTo>
                    <a:pt x="107392" y="363915"/>
                  </a:lnTo>
                  <a:lnTo>
                    <a:pt x="147740" y="378337"/>
                  </a:lnTo>
                  <a:lnTo>
                    <a:pt x="191693" y="383400"/>
                  </a:lnTo>
                  <a:lnTo>
                    <a:pt x="235646" y="378337"/>
                  </a:lnTo>
                  <a:lnTo>
                    <a:pt x="275994" y="363915"/>
                  </a:lnTo>
                  <a:lnTo>
                    <a:pt x="311587" y="341285"/>
                  </a:lnTo>
                  <a:lnTo>
                    <a:pt x="341273" y="311597"/>
                  </a:lnTo>
                  <a:lnTo>
                    <a:pt x="363903" y="276002"/>
                  </a:lnTo>
                  <a:lnTo>
                    <a:pt x="378324" y="235651"/>
                  </a:lnTo>
                  <a:lnTo>
                    <a:pt x="383387" y="191693"/>
                  </a:lnTo>
                  <a:lnTo>
                    <a:pt x="378324" y="147740"/>
                  </a:lnTo>
                  <a:lnTo>
                    <a:pt x="363903" y="107392"/>
                  </a:lnTo>
                  <a:lnTo>
                    <a:pt x="341273" y="71800"/>
                  </a:lnTo>
                  <a:lnTo>
                    <a:pt x="311587" y="42113"/>
                  </a:lnTo>
                  <a:lnTo>
                    <a:pt x="275994" y="19484"/>
                  </a:lnTo>
                  <a:lnTo>
                    <a:pt x="235646" y="5062"/>
                  </a:lnTo>
                  <a:lnTo>
                    <a:pt x="19169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38" name="object 3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58844" y="7748068"/>
              <a:ext cx="161709" cy="215988"/>
            </a:xfrm>
            <a:prstGeom prst="rect">
              <a:avLst/>
            </a:prstGeom>
          </p:spPr>
        </p:pic>
      </p:grpSp>
      <p:sp>
        <p:nvSpPr>
          <p:cNvPr id="39" name="object 39"/>
          <p:cNvSpPr/>
          <p:nvPr/>
        </p:nvSpPr>
        <p:spPr>
          <a:xfrm>
            <a:off x="432004" y="432007"/>
            <a:ext cx="1890395" cy="471805"/>
          </a:xfrm>
          <a:custGeom>
            <a:avLst/>
            <a:gdLst/>
            <a:ahLst/>
            <a:cxnLst/>
            <a:rect l="l" t="t" r="r" b="b"/>
            <a:pathLst>
              <a:path w="1890395" h="471805">
                <a:moveTo>
                  <a:pt x="1646123" y="0"/>
                </a:moveTo>
                <a:lnTo>
                  <a:pt x="244081" y="0"/>
                </a:lnTo>
                <a:lnTo>
                  <a:pt x="194891" y="4791"/>
                </a:lnTo>
                <a:lnTo>
                  <a:pt x="149075" y="18535"/>
                </a:lnTo>
                <a:lnTo>
                  <a:pt x="107615" y="40282"/>
                </a:lnTo>
                <a:lnTo>
                  <a:pt x="71491" y="69084"/>
                </a:lnTo>
                <a:lnTo>
                  <a:pt x="41686" y="103993"/>
                </a:lnTo>
                <a:lnTo>
                  <a:pt x="19181" y="144060"/>
                </a:lnTo>
                <a:lnTo>
                  <a:pt x="4959" y="188338"/>
                </a:lnTo>
                <a:lnTo>
                  <a:pt x="0" y="235877"/>
                </a:lnTo>
                <a:lnTo>
                  <a:pt x="4959" y="283412"/>
                </a:lnTo>
                <a:lnTo>
                  <a:pt x="19181" y="327687"/>
                </a:lnTo>
                <a:lnTo>
                  <a:pt x="41686" y="367754"/>
                </a:lnTo>
                <a:lnTo>
                  <a:pt x="71491" y="402664"/>
                </a:lnTo>
                <a:lnTo>
                  <a:pt x="107615" y="431468"/>
                </a:lnTo>
                <a:lnTo>
                  <a:pt x="149075" y="453216"/>
                </a:lnTo>
                <a:lnTo>
                  <a:pt x="194891" y="466961"/>
                </a:lnTo>
                <a:lnTo>
                  <a:pt x="244081" y="471754"/>
                </a:lnTo>
                <a:lnTo>
                  <a:pt x="1646123" y="471754"/>
                </a:lnTo>
                <a:lnTo>
                  <a:pt x="1695316" y="466961"/>
                </a:lnTo>
                <a:lnTo>
                  <a:pt x="1741136" y="453216"/>
                </a:lnTo>
                <a:lnTo>
                  <a:pt x="1782598" y="431468"/>
                </a:lnTo>
                <a:lnTo>
                  <a:pt x="1818724" y="402664"/>
                </a:lnTo>
                <a:lnTo>
                  <a:pt x="1848530" y="367754"/>
                </a:lnTo>
                <a:lnTo>
                  <a:pt x="1871035" y="327687"/>
                </a:lnTo>
                <a:lnTo>
                  <a:pt x="1885258" y="283412"/>
                </a:lnTo>
                <a:lnTo>
                  <a:pt x="1890217" y="235877"/>
                </a:lnTo>
                <a:lnTo>
                  <a:pt x="1885258" y="188338"/>
                </a:lnTo>
                <a:lnTo>
                  <a:pt x="1871035" y="144060"/>
                </a:lnTo>
                <a:lnTo>
                  <a:pt x="1848530" y="103993"/>
                </a:lnTo>
                <a:lnTo>
                  <a:pt x="1818724" y="69084"/>
                </a:lnTo>
                <a:lnTo>
                  <a:pt x="1782598" y="40282"/>
                </a:lnTo>
                <a:lnTo>
                  <a:pt x="1741136" y="18535"/>
                </a:lnTo>
                <a:lnTo>
                  <a:pt x="1695316" y="4791"/>
                </a:lnTo>
                <a:lnTo>
                  <a:pt x="1646123" y="0"/>
                </a:lnTo>
                <a:close/>
              </a:path>
            </a:pathLst>
          </a:custGeom>
          <a:solidFill>
            <a:srgbClr val="034EA2"/>
          </a:solidFill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0" name="object 40"/>
          <p:cNvSpPr txBox="1"/>
          <p:nvPr/>
        </p:nvSpPr>
        <p:spPr>
          <a:xfrm>
            <a:off x="622727" y="529198"/>
            <a:ext cx="151892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7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資源循環在香港</a:t>
            </a:r>
            <a:endParaRPr sz="16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sp>
        <p:nvSpPr>
          <p:cNvPr id="41" name="object 41"/>
          <p:cNvSpPr/>
          <p:nvPr/>
        </p:nvSpPr>
        <p:spPr>
          <a:xfrm>
            <a:off x="4401962" y="441529"/>
            <a:ext cx="2130425" cy="452120"/>
          </a:xfrm>
          <a:custGeom>
            <a:avLst/>
            <a:gdLst/>
            <a:ahLst/>
            <a:cxnLst/>
            <a:rect l="l" t="t" r="r" b="b"/>
            <a:pathLst>
              <a:path w="2130425" h="452119">
                <a:moveTo>
                  <a:pt x="1896224" y="451802"/>
                </a:moveTo>
                <a:lnTo>
                  <a:pt x="1943344" y="447205"/>
                </a:lnTo>
                <a:lnTo>
                  <a:pt x="1987259" y="434022"/>
                </a:lnTo>
                <a:lnTo>
                  <a:pt x="2027020" y="413170"/>
                </a:lnTo>
                <a:lnTo>
                  <a:pt x="2061679" y="385564"/>
                </a:lnTo>
                <a:lnTo>
                  <a:pt x="2090288" y="352118"/>
                </a:lnTo>
                <a:lnTo>
                  <a:pt x="2111897" y="313747"/>
                </a:lnTo>
                <a:lnTo>
                  <a:pt x="2125558" y="271368"/>
                </a:lnTo>
                <a:lnTo>
                  <a:pt x="2130323" y="225894"/>
                </a:lnTo>
                <a:lnTo>
                  <a:pt x="2125558" y="180425"/>
                </a:lnTo>
                <a:lnTo>
                  <a:pt x="2111897" y="138049"/>
                </a:lnTo>
                <a:lnTo>
                  <a:pt x="2090288" y="99681"/>
                </a:lnTo>
                <a:lnTo>
                  <a:pt x="2061679" y="66236"/>
                </a:lnTo>
                <a:lnTo>
                  <a:pt x="2027020" y="38631"/>
                </a:lnTo>
                <a:lnTo>
                  <a:pt x="1987259" y="17779"/>
                </a:lnTo>
                <a:lnTo>
                  <a:pt x="1943344" y="4597"/>
                </a:lnTo>
                <a:lnTo>
                  <a:pt x="1896224" y="0"/>
                </a:lnTo>
                <a:lnTo>
                  <a:pt x="234086" y="0"/>
                </a:lnTo>
                <a:lnTo>
                  <a:pt x="186970" y="4597"/>
                </a:lnTo>
                <a:lnTo>
                  <a:pt x="143058" y="17779"/>
                </a:lnTo>
                <a:lnTo>
                  <a:pt x="103299" y="38631"/>
                </a:lnTo>
                <a:lnTo>
                  <a:pt x="68641" y="66236"/>
                </a:lnTo>
                <a:lnTo>
                  <a:pt x="40034" y="99681"/>
                </a:lnTo>
                <a:lnTo>
                  <a:pt x="18425" y="138049"/>
                </a:lnTo>
                <a:lnTo>
                  <a:pt x="4764" y="180425"/>
                </a:lnTo>
                <a:lnTo>
                  <a:pt x="0" y="225894"/>
                </a:lnTo>
                <a:lnTo>
                  <a:pt x="4764" y="271368"/>
                </a:lnTo>
                <a:lnTo>
                  <a:pt x="18425" y="313747"/>
                </a:lnTo>
                <a:lnTo>
                  <a:pt x="40034" y="352118"/>
                </a:lnTo>
                <a:lnTo>
                  <a:pt x="68641" y="385564"/>
                </a:lnTo>
                <a:lnTo>
                  <a:pt x="103299" y="413170"/>
                </a:lnTo>
                <a:lnTo>
                  <a:pt x="143058" y="434022"/>
                </a:lnTo>
                <a:lnTo>
                  <a:pt x="186970" y="447205"/>
                </a:lnTo>
                <a:lnTo>
                  <a:pt x="234086" y="451802"/>
                </a:lnTo>
                <a:lnTo>
                  <a:pt x="1896224" y="451802"/>
                </a:lnTo>
                <a:close/>
              </a:path>
            </a:pathLst>
          </a:custGeom>
          <a:ln w="19050">
            <a:solidFill>
              <a:srgbClr val="00B9B5"/>
            </a:solidFill>
          </a:ln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2" name="object 42"/>
          <p:cNvSpPr txBox="1"/>
          <p:nvPr/>
        </p:nvSpPr>
        <p:spPr>
          <a:xfrm>
            <a:off x="4578108" y="528016"/>
            <a:ext cx="45212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55" dirty="0">
                <a:solidFill>
                  <a:srgbClr val="00B9B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姓名</a:t>
            </a:r>
            <a:endParaRPr sz="16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sp>
        <p:nvSpPr>
          <p:cNvPr id="43" name="object 43"/>
          <p:cNvSpPr/>
          <p:nvPr/>
        </p:nvSpPr>
        <p:spPr>
          <a:xfrm>
            <a:off x="5155807" y="446929"/>
            <a:ext cx="0" cy="441325"/>
          </a:xfrm>
          <a:custGeom>
            <a:avLst/>
            <a:gdLst/>
            <a:ahLst/>
            <a:cxnLst/>
            <a:rect l="l" t="t" r="r" b="b"/>
            <a:pathLst>
              <a:path h="441325">
                <a:moveTo>
                  <a:pt x="0" y="0"/>
                </a:moveTo>
                <a:lnTo>
                  <a:pt x="0" y="441007"/>
                </a:lnTo>
              </a:path>
            </a:pathLst>
          </a:custGeom>
          <a:ln w="19050">
            <a:solidFill>
              <a:srgbClr val="00B9B5"/>
            </a:solidFill>
          </a:ln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44" name="object 44"/>
          <p:cNvGrpSpPr/>
          <p:nvPr/>
        </p:nvGrpSpPr>
        <p:grpSpPr>
          <a:xfrm>
            <a:off x="3816433" y="433876"/>
            <a:ext cx="467995" cy="468630"/>
            <a:chOff x="3816433" y="433876"/>
            <a:chExt cx="467995" cy="468630"/>
          </a:xfrm>
        </p:grpSpPr>
        <p:sp>
          <p:nvSpPr>
            <p:cNvPr id="45" name="object 45"/>
            <p:cNvSpPr/>
            <p:nvPr/>
          </p:nvSpPr>
          <p:spPr>
            <a:xfrm>
              <a:off x="3816433" y="433876"/>
              <a:ext cx="467995" cy="468630"/>
            </a:xfrm>
            <a:custGeom>
              <a:avLst/>
              <a:gdLst/>
              <a:ahLst/>
              <a:cxnLst/>
              <a:rect l="l" t="t" r="r" b="b"/>
              <a:pathLst>
                <a:path w="467995" h="468630">
                  <a:moveTo>
                    <a:pt x="233997" y="0"/>
                  </a:moveTo>
                  <a:lnTo>
                    <a:pt x="186838" y="4754"/>
                  </a:lnTo>
                  <a:lnTo>
                    <a:pt x="142914" y="18390"/>
                  </a:lnTo>
                  <a:lnTo>
                    <a:pt x="103166" y="39966"/>
                  </a:lnTo>
                  <a:lnTo>
                    <a:pt x="68535" y="68541"/>
                  </a:lnTo>
                  <a:lnTo>
                    <a:pt x="39962" y="103175"/>
                  </a:lnTo>
                  <a:lnTo>
                    <a:pt x="18388" y="142925"/>
                  </a:lnTo>
                  <a:lnTo>
                    <a:pt x="4753" y="186850"/>
                  </a:lnTo>
                  <a:lnTo>
                    <a:pt x="0" y="234010"/>
                  </a:lnTo>
                  <a:lnTo>
                    <a:pt x="4753" y="281169"/>
                  </a:lnTo>
                  <a:lnTo>
                    <a:pt x="18388" y="325093"/>
                  </a:lnTo>
                  <a:lnTo>
                    <a:pt x="39962" y="364841"/>
                  </a:lnTo>
                  <a:lnTo>
                    <a:pt x="68535" y="399472"/>
                  </a:lnTo>
                  <a:lnTo>
                    <a:pt x="103166" y="428045"/>
                  </a:lnTo>
                  <a:lnTo>
                    <a:pt x="142914" y="449619"/>
                  </a:lnTo>
                  <a:lnTo>
                    <a:pt x="186838" y="463253"/>
                  </a:lnTo>
                  <a:lnTo>
                    <a:pt x="233997" y="468007"/>
                  </a:lnTo>
                  <a:lnTo>
                    <a:pt x="281156" y="463253"/>
                  </a:lnTo>
                  <a:lnTo>
                    <a:pt x="325080" y="449619"/>
                  </a:lnTo>
                  <a:lnTo>
                    <a:pt x="364828" y="428045"/>
                  </a:lnTo>
                  <a:lnTo>
                    <a:pt x="399459" y="399472"/>
                  </a:lnTo>
                  <a:lnTo>
                    <a:pt x="428032" y="364841"/>
                  </a:lnTo>
                  <a:lnTo>
                    <a:pt x="449606" y="325093"/>
                  </a:lnTo>
                  <a:lnTo>
                    <a:pt x="463241" y="281169"/>
                  </a:lnTo>
                  <a:lnTo>
                    <a:pt x="467995" y="234010"/>
                  </a:lnTo>
                  <a:lnTo>
                    <a:pt x="463241" y="186850"/>
                  </a:lnTo>
                  <a:lnTo>
                    <a:pt x="449606" y="142925"/>
                  </a:lnTo>
                  <a:lnTo>
                    <a:pt x="428032" y="103175"/>
                  </a:lnTo>
                  <a:lnTo>
                    <a:pt x="399459" y="68541"/>
                  </a:lnTo>
                  <a:lnTo>
                    <a:pt x="364828" y="39966"/>
                  </a:lnTo>
                  <a:lnTo>
                    <a:pt x="325080" y="18390"/>
                  </a:lnTo>
                  <a:lnTo>
                    <a:pt x="281156" y="4754"/>
                  </a:lnTo>
                  <a:lnTo>
                    <a:pt x="233997" y="0"/>
                  </a:lnTo>
                  <a:close/>
                </a:path>
              </a:pathLst>
            </a:custGeom>
            <a:solidFill>
              <a:srgbClr val="00B9B5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46" name="object 4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939476" y="539347"/>
              <a:ext cx="203542" cy="25351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409364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608532" y="441529"/>
            <a:ext cx="2310765" cy="452120"/>
          </a:xfrm>
          <a:custGeom>
            <a:avLst/>
            <a:gdLst/>
            <a:ahLst/>
            <a:cxnLst/>
            <a:rect l="l" t="t" r="r" b="b"/>
            <a:pathLst>
              <a:path w="2310765" h="452119">
                <a:moveTo>
                  <a:pt x="2076234" y="451802"/>
                </a:moveTo>
                <a:lnTo>
                  <a:pt x="2123353" y="447205"/>
                </a:lnTo>
                <a:lnTo>
                  <a:pt x="2167268" y="434022"/>
                </a:lnTo>
                <a:lnTo>
                  <a:pt x="2207030" y="413170"/>
                </a:lnTo>
                <a:lnTo>
                  <a:pt x="2241689" y="385564"/>
                </a:lnTo>
                <a:lnTo>
                  <a:pt x="2270298" y="352118"/>
                </a:lnTo>
                <a:lnTo>
                  <a:pt x="2291907" y="313747"/>
                </a:lnTo>
                <a:lnTo>
                  <a:pt x="2305568" y="271368"/>
                </a:lnTo>
                <a:lnTo>
                  <a:pt x="2310333" y="225894"/>
                </a:lnTo>
                <a:lnTo>
                  <a:pt x="2305568" y="180425"/>
                </a:lnTo>
                <a:lnTo>
                  <a:pt x="2291907" y="138049"/>
                </a:lnTo>
                <a:lnTo>
                  <a:pt x="2270298" y="99681"/>
                </a:lnTo>
                <a:lnTo>
                  <a:pt x="2241689" y="66236"/>
                </a:lnTo>
                <a:lnTo>
                  <a:pt x="2207030" y="38631"/>
                </a:lnTo>
                <a:lnTo>
                  <a:pt x="2167268" y="17779"/>
                </a:lnTo>
                <a:lnTo>
                  <a:pt x="2123353" y="4597"/>
                </a:lnTo>
                <a:lnTo>
                  <a:pt x="2076234" y="0"/>
                </a:lnTo>
                <a:lnTo>
                  <a:pt x="234099" y="0"/>
                </a:lnTo>
                <a:lnTo>
                  <a:pt x="186979" y="4597"/>
                </a:lnTo>
                <a:lnTo>
                  <a:pt x="143064" y="17779"/>
                </a:lnTo>
                <a:lnTo>
                  <a:pt x="103302" y="38631"/>
                </a:lnTo>
                <a:lnTo>
                  <a:pt x="68643" y="66236"/>
                </a:lnTo>
                <a:lnTo>
                  <a:pt x="40034" y="99681"/>
                </a:lnTo>
                <a:lnTo>
                  <a:pt x="18425" y="138049"/>
                </a:lnTo>
                <a:lnTo>
                  <a:pt x="4764" y="180425"/>
                </a:lnTo>
                <a:lnTo>
                  <a:pt x="0" y="225894"/>
                </a:lnTo>
                <a:lnTo>
                  <a:pt x="4764" y="271368"/>
                </a:lnTo>
                <a:lnTo>
                  <a:pt x="18425" y="313747"/>
                </a:lnTo>
                <a:lnTo>
                  <a:pt x="40034" y="352118"/>
                </a:lnTo>
                <a:lnTo>
                  <a:pt x="68643" y="385564"/>
                </a:lnTo>
                <a:lnTo>
                  <a:pt x="103302" y="413170"/>
                </a:lnTo>
                <a:lnTo>
                  <a:pt x="143064" y="434022"/>
                </a:lnTo>
                <a:lnTo>
                  <a:pt x="186979" y="447205"/>
                </a:lnTo>
                <a:lnTo>
                  <a:pt x="234099" y="451802"/>
                </a:lnTo>
                <a:lnTo>
                  <a:pt x="2076234" y="451802"/>
                </a:lnTo>
                <a:close/>
              </a:path>
            </a:pathLst>
          </a:custGeom>
          <a:ln w="19050">
            <a:solidFill>
              <a:srgbClr val="00B9B5"/>
            </a:solidFill>
          </a:ln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784688" y="528016"/>
            <a:ext cx="45212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55" dirty="0">
                <a:solidFill>
                  <a:srgbClr val="00B9B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姓名</a:t>
            </a:r>
            <a:endParaRPr sz="16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362387" y="446929"/>
            <a:ext cx="0" cy="441325"/>
          </a:xfrm>
          <a:custGeom>
            <a:avLst/>
            <a:gdLst/>
            <a:ahLst/>
            <a:cxnLst/>
            <a:rect l="l" t="t" r="r" b="b"/>
            <a:pathLst>
              <a:path h="441325">
                <a:moveTo>
                  <a:pt x="0" y="0"/>
                </a:moveTo>
                <a:lnTo>
                  <a:pt x="0" y="441007"/>
                </a:lnTo>
              </a:path>
            </a:pathLst>
          </a:custGeom>
          <a:ln w="19050">
            <a:solidFill>
              <a:srgbClr val="00B9B5"/>
            </a:solidFill>
          </a:ln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32004" y="432007"/>
            <a:ext cx="1890395" cy="471805"/>
          </a:xfrm>
          <a:custGeom>
            <a:avLst/>
            <a:gdLst/>
            <a:ahLst/>
            <a:cxnLst/>
            <a:rect l="l" t="t" r="r" b="b"/>
            <a:pathLst>
              <a:path w="1890395" h="471805">
                <a:moveTo>
                  <a:pt x="1646123" y="0"/>
                </a:moveTo>
                <a:lnTo>
                  <a:pt x="244081" y="0"/>
                </a:lnTo>
                <a:lnTo>
                  <a:pt x="194891" y="4791"/>
                </a:lnTo>
                <a:lnTo>
                  <a:pt x="149075" y="18535"/>
                </a:lnTo>
                <a:lnTo>
                  <a:pt x="107615" y="40282"/>
                </a:lnTo>
                <a:lnTo>
                  <a:pt x="71491" y="69084"/>
                </a:lnTo>
                <a:lnTo>
                  <a:pt x="41686" y="103993"/>
                </a:lnTo>
                <a:lnTo>
                  <a:pt x="19181" y="144060"/>
                </a:lnTo>
                <a:lnTo>
                  <a:pt x="4959" y="188338"/>
                </a:lnTo>
                <a:lnTo>
                  <a:pt x="0" y="235877"/>
                </a:lnTo>
                <a:lnTo>
                  <a:pt x="4959" y="283412"/>
                </a:lnTo>
                <a:lnTo>
                  <a:pt x="19181" y="327687"/>
                </a:lnTo>
                <a:lnTo>
                  <a:pt x="41686" y="367754"/>
                </a:lnTo>
                <a:lnTo>
                  <a:pt x="71491" y="402664"/>
                </a:lnTo>
                <a:lnTo>
                  <a:pt x="107615" y="431468"/>
                </a:lnTo>
                <a:lnTo>
                  <a:pt x="149075" y="453216"/>
                </a:lnTo>
                <a:lnTo>
                  <a:pt x="194891" y="466961"/>
                </a:lnTo>
                <a:lnTo>
                  <a:pt x="244081" y="471754"/>
                </a:lnTo>
                <a:lnTo>
                  <a:pt x="1646123" y="471754"/>
                </a:lnTo>
                <a:lnTo>
                  <a:pt x="1695316" y="466961"/>
                </a:lnTo>
                <a:lnTo>
                  <a:pt x="1741136" y="453216"/>
                </a:lnTo>
                <a:lnTo>
                  <a:pt x="1782598" y="431468"/>
                </a:lnTo>
                <a:lnTo>
                  <a:pt x="1818724" y="402664"/>
                </a:lnTo>
                <a:lnTo>
                  <a:pt x="1848530" y="367754"/>
                </a:lnTo>
                <a:lnTo>
                  <a:pt x="1871035" y="327687"/>
                </a:lnTo>
                <a:lnTo>
                  <a:pt x="1885258" y="283412"/>
                </a:lnTo>
                <a:lnTo>
                  <a:pt x="1890217" y="235877"/>
                </a:lnTo>
                <a:lnTo>
                  <a:pt x="1885258" y="188338"/>
                </a:lnTo>
                <a:lnTo>
                  <a:pt x="1871035" y="144060"/>
                </a:lnTo>
                <a:lnTo>
                  <a:pt x="1848530" y="103993"/>
                </a:lnTo>
                <a:lnTo>
                  <a:pt x="1818724" y="69084"/>
                </a:lnTo>
                <a:lnTo>
                  <a:pt x="1782598" y="40282"/>
                </a:lnTo>
                <a:lnTo>
                  <a:pt x="1741136" y="18535"/>
                </a:lnTo>
                <a:lnTo>
                  <a:pt x="1695316" y="4791"/>
                </a:lnTo>
                <a:lnTo>
                  <a:pt x="1646123" y="0"/>
                </a:lnTo>
                <a:close/>
              </a:path>
            </a:pathLst>
          </a:custGeom>
          <a:solidFill>
            <a:srgbClr val="034EA2"/>
          </a:solidFill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22727" y="529198"/>
            <a:ext cx="151892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7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資源循環在香港</a:t>
            </a:r>
            <a:endParaRPr sz="16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430212" y="432007"/>
            <a:ext cx="1061085" cy="471805"/>
          </a:xfrm>
          <a:custGeom>
            <a:avLst/>
            <a:gdLst/>
            <a:ahLst/>
            <a:cxnLst/>
            <a:rect l="l" t="t" r="r" b="b"/>
            <a:pathLst>
              <a:path w="1061085" h="471805">
                <a:moveTo>
                  <a:pt x="816711" y="0"/>
                </a:moveTo>
                <a:lnTo>
                  <a:pt x="244093" y="0"/>
                </a:lnTo>
                <a:lnTo>
                  <a:pt x="194900" y="4791"/>
                </a:lnTo>
                <a:lnTo>
                  <a:pt x="149081" y="18535"/>
                </a:lnTo>
                <a:lnTo>
                  <a:pt x="107618" y="40282"/>
                </a:lnTo>
                <a:lnTo>
                  <a:pt x="71493" y="69084"/>
                </a:lnTo>
                <a:lnTo>
                  <a:pt x="41687" y="103993"/>
                </a:lnTo>
                <a:lnTo>
                  <a:pt x="19181" y="144060"/>
                </a:lnTo>
                <a:lnTo>
                  <a:pt x="4959" y="188338"/>
                </a:lnTo>
                <a:lnTo>
                  <a:pt x="0" y="235877"/>
                </a:lnTo>
                <a:lnTo>
                  <a:pt x="4959" y="283412"/>
                </a:lnTo>
                <a:lnTo>
                  <a:pt x="19181" y="327687"/>
                </a:lnTo>
                <a:lnTo>
                  <a:pt x="41687" y="367754"/>
                </a:lnTo>
                <a:lnTo>
                  <a:pt x="71493" y="402664"/>
                </a:lnTo>
                <a:lnTo>
                  <a:pt x="107618" y="431468"/>
                </a:lnTo>
                <a:lnTo>
                  <a:pt x="149081" y="453216"/>
                </a:lnTo>
                <a:lnTo>
                  <a:pt x="194900" y="466961"/>
                </a:lnTo>
                <a:lnTo>
                  <a:pt x="244093" y="471754"/>
                </a:lnTo>
                <a:lnTo>
                  <a:pt x="816711" y="471754"/>
                </a:lnTo>
                <a:lnTo>
                  <a:pt x="865905" y="466961"/>
                </a:lnTo>
                <a:lnTo>
                  <a:pt x="911724" y="453216"/>
                </a:lnTo>
                <a:lnTo>
                  <a:pt x="953187" y="431468"/>
                </a:lnTo>
                <a:lnTo>
                  <a:pt x="989312" y="402664"/>
                </a:lnTo>
                <a:lnTo>
                  <a:pt x="1019118" y="367754"/>
                </a:lnTo>
                <a:lnTo>
                  <a:pt x="1041623" y="327687"/>
                </a:lnTo>
                <a:lnTo>
                  <a:pt x="1055846" y="283412"/>
                </a:lnTo>
                <a:lnTo>
                  <a:pt x="1060805" y="235877"/>
                </a:lnTo>
                <a:lnTo>
                  <a:pt x="1055846" y="188338"/>
                </a:lnTo>
                <a:lnTo>
                  <a:pt x="1041623" y="144060"/>
                </a:lnTo>
                <a:lnTo>
                  <a:pt x="1019118" y="103993"/>
                </a:lnTo>
                <a:lnTo>
                  <a:pt x="989312" y="69084"/>
                </a:lnTo>
                <a:lnTo>
                  <a:pt x="953187" y="40282"/>
                </a:lnTo>
                <a:lnTo>
                  <a:pt x="911724" y="18535"/>
                </a:lnTo>
                <a:lnTo>
                  <a:pt x="865905" y="4791"/>
                </a:lnTo>
                <a:lnTo>
                  <a:pt x="816711" y="0"/>
                </a:lnTo>
                <a:close/>
              </a:path>
            </a:pathLst>
          </a:custGeom>
          <a:solidFill>
            <a:srgbClr val="00B9B5"/>
          </a:solidFill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633516" y="529198"/>
            <a:ext cx="66548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6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工作紙</a:t>
            </a:r>
            <a:endParaRPr sz="16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pic>
        <p:nvPicPr>
          <p:cNvPr id="9" name="object 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140917" y="1593422"/>
            <a:ext cx="990659" cy="398528"/>
          </a:xfrm>
          <a:prstGeom prst="rect">
            <a:avLst/>
          </a:prstGeom>
        </p:spPr>
      </p:pic>
      <p:grpSp>
        <p:nvGrpSpPr>
          <p:cNvPr id="10" name="object 10"/>
          <p:cNvGrpSpPr/>
          <p:nvPr/>
        </p:nvGrpSpPr>
        <p:grpSpPr>
          <a:xfrm>
            <a:off x="6131998" y="392404"/>
            <a:ext cx="1018540" cy="1148080"/>
            <a:chOff x="6131998" y="392404"/>
            <a:chExt cx="1018540" cy="1148080"/>
          </a:xfrm>
        </p:grpSpPr>
        <p:sp>
          <p:nvSpPr>
            <p:cNvPr id="11" name="object 11"/>
            <p:cNvSpPr/>
            <p:nvPr/>
          </p:nvSpPr>
          <p:spPr>
            <a:xfrm>
              <a:off x="6131992" y="1037640"/>
              <a:ext cx="1018540" cy="502920"/>
            </a:xfrm>
            <a:custGeom>
              <a:avLst/>
              <a:gdLst/>
              <a:ahLst/>
              <a:cxnLst/>
              <a:rect l="l" t="t" r="r" b="b"/>
              <a:pathLst>
                <a:path w="1018540" h="502919">
                  <a:moveTo>
                    <a:pt x="505790" y="106324"/>
                  </a:moveTo>
                  <a:lnTo>
                    <a:pt x="466775" y="70802"/>
                  </a:lnTo>
                  <a:lnTo>
                    <a:pt x="459308" y="110566"/>
                  </a:lnTo>
                  <a:lnTo>
                    <a:pt x="444106" y="90373"/>
                  </a:lnTo>
                  <a:lnTo>
                    <a:pt x="408114" y="55079"/>
                  </a:lnTo>
                  <a:lnTo>
                    <a:pt x="376339" y="33401"/>
                  </a:lnTo>
                  <a:lnTo>
                    <a:pt x="341147" y="16637"/>
                  </a:lnTo>
                  <a:lnTo>
                    <a:pt x="303314" y="5461"/>
                  </a:lnTo>
                  <a:lnTo>
                    <a:pt x="263486" y="330"/>
                  </a:lnTo>
                  <a:lnTo>
                    <a:pt x="251206" y="12"/>
                  </a:lnTo>
                  <a:lnTo>
                    <a:pt x="206057" y="4051"/>
                  </a:lnTo>
                  <a:lnTo>
                    <a:pt x="163550" y="15722"/>
                  </a:lnTo>
                  <a:lnTo>
                    <a:pt x="124421" y="34302"/>
                  </a:lnTo>
                  <a:lnTo>
                    <a:pt x="89357" y="59093"/>
                  </a:lnTo>
                  <a:lnTo>
                    <a:pt x="59080" y="89369"/>
                  </a:lnTo>
                  <a:lnTo>
                    <a:pt x="34302" y="124434"/>
                  </a:lnTo>
                  <a:lnTo>
                    <a:pt x="15722" y="163563"/>
                  </a:lnTo>
                  <a:lnTo>
                    <a:pt x="4051" y="206057"/>
                  </a:lnTo>
                  <a:lnTo>
                    <a:pt x="0" y="251218"/>
                  </a:lnTo>
                  <a:lnTo>
                    <a:pt x="4051" y="296379"/>
                  </a:lnTo>
                  <a:lnTo>
                    <a:pt x="15722" y="338874"/>
                  </a:lnTo>
                  <a:lnTo>
                    <a:pt x="34302" y="378015"/>
                  </a:lnTo>
                  <a:lnTo>
                    <a:pt x="59080" y="413080"/>
                  </a:lnTo>
                  <a:lnTo>
                    <a:pt x="89357" y="443357"/>
                  </a:lnTo>
                  <a:lnTo>
                    <a:pt x="124421" y="468134"/>
                  </a:lnTo>
                  <a:lnTo>
                    <a:pt x="163550" y="486714"/>
                  </a:lnTo>
                  <a:lnTo>
                    <a:pt x="206057" y="498386"/>
                  </a:lnTo>
                  <a:lnTo>
                    <a:pt x="251206" y="502437"/>
                  </a:lnTo>
                  <a:lnTo>
                    <a:pt x="283743" y="500329"/>
                  </a:lnTo>
                  <a:lnTo>
                    <a:pt x="315023" y="494207"/>
                  </a:lnTo>
                  <a:lnTo>
                    <a:pt x="344779" y="484327"/>
                  </a:lnTo>
                  <a:lnTo>
                    <a:pt x="372757" y="470979"/>
                  </a:lnTo>
                  <a:lnTo>
                    <a:pt x="372757" y="492721"/>
                  </a:lnTo>
                  <a:lnTo>
                    <a:pt x="493318" y="492721"/>
                  </a:lnTo>
                  <a:lnTo>
                    <a:pt x="493318" y="245148"/>
                  </a:lnTo>
                  <a:lnTo>
                    <a:pt x="246037" y="245148"/>
                  </a:lnTo>
                  <a:lnTo>
                    <a:pt x="246037" y="335356"/>
                  </a:lnTo>
                  <a:lnTo>
                    <a:pt x="244017" y="335648"/>
                  </a:lnTo>
                  <a:lnTo>
                    <a:pt x="190169" y="307809"/>
                  </a:lnTo>
                  <a:lnTo>
                    <a:pt x="168630" y="251218"/>
                  </a:lnTo>
                  <a:lnTo>
                    <a:pt x="175183" y="218833"/>
                  </a:lnTo>
                  <a:lnTo>
                    <a:pt x="193040" y="192366"/>
                  </a:lnTo>
                  <a:lnTo>
                    <a:pt x="219506" y="174510"/>
                  </a:lnTo>
                  <a:lnTo>
                    <a:pt x="251879" y="167957"/>
                  </a:lnTo>
                  <a:lnTo>
                    <a:pt x="277393" y="171958"/>
                  </a:lnTo>
                  <a:lnTo>
                    <a:pt x="299720" y="183121"/>
                  </a:lnTo>
                  <a:lnTo>
                    <a:pt x="317601" y="200190"/>
                  </a:lnTo>
                  <a:lnTo>
                    <a:pt x="329793" y="221894"/>
                  </a:lnTo>
                  <a:lnTo>
                    <a:pt x="372872" y="209702"/>
                  </a:lnTo>
                  <a:lnTo>
                    <a:pt x="354584" y="174993"/>
                  </a:lnTo>
                  <a:lnTo>
                    <a:pt x="326948" y="147650"/>
                  </a:lnTo>
                  <a:lnTo>
                    <a:pt x="292023" y="129730"/>
                  </a:lnTo>
                  <a:lnTo>
                    <a:pt x="251879" y="123304"/>
                  </a:lnTo>
                  <a:lnTo>
                    <a:pt x="202095" y="133350"/>
                  </a:lnTo>
                  <a:lnTo>
                    <a:pt x="161442" y="160769"/>
                  </a:lnTo>
                  <a:lnTo>
                    <a:pt x="134023" y="201434"/>
                  </a:lnTo>
                  <a:lnTo>
                    <a:pt x="123977" y="251218"/>
                  </a:lnTo>
                  <a:lnTo>
                    <a:pt x="134023" y="301015"/>
                  </a:lnTo>
                  <a:lnTo>
                    <a:pt x="161442" y="341668"/>
                  </a:lnTo>
                  <a:lnTo>
                    <a:pt x="202095" y="369087"/>
                  </a:lnTo>
                  <a:lnTo>
                    <a:pt x="251879" y="379145"/>
                  </a:lnTo>
                  <a:lnTo>
                    <a:pt x="279374" y="376174"/>
                  </a:lnTo>
                  <a:lnTo>
                    <a:pt x="304800" y="367677"/>
                  </a:lnTo>
                  <a:lnTo>
                    <a:pt x="327520" y="354317"/>
                  </a:lnTo>
                  <a:lnTo>
                    <a:pt x="346938" y="336715"/>
                  </a:lnTo>
                  <a:lnTo>
                    <a:pt x="290690" y="336715"/>
                  </a:lnTo>
                  <a:lnTo>
                    <a:pt x="290690" y="289814"/>
                  </a:lnTo>
                  <a:lnTo>
                    <a:pt x="448678" y="289814"/>
                  </a:lnTo>
                  <a:lnTo>
                    <a:pt x="448678" y="448068"/>
                  </a:lnTo>
                  <a:lnTo>
                    <a:pt x="404012" y="448068"/>
                  </a:lnTo>
                  <a:lnTo>
                    <a:pt x="404012" y="389928"/>
                  </a:lnTo>
                  <a:lnTo>
                    <a:pt x="372694" y="418096"/>
                  </a:lnTo>
                  <a:lnTo>
                    <a:pt x="336130" y="439470"/>
                  </a:lnTo>
                  <a:lnTo>
                    <a:pt x="295300" y="453034"/>
                  </a:lnTo>
                  <a:lnTo>
                    <a:pt x="251206" y="457784"/>
                  </a:lnTo>
                  <a:lnTo>
                    <a:pt x="203911" y="452310"/>
                  </a:lnTo>
                  <a:lnTo>
                    <a:pt x="160464" y="436753"/>
                  </a:lnTo>
                  <a:lnTo>
                    <a:pt x="122110" y="412343"/>
                  </a:lnTo>
                  <a:lnTo>
                    <a:pt x="90106" y="380326"/>
                  </a:lnTo>
                  <a:lnTo>
                    <a:pt x="65697" y="341972"/>
                  </a:lnTo>
                  <a:lnTo>
                    <a:pt x="50139" y="298526"/>
                  </a:lnTo>
                  <a:lnTo>
                    <a:pt x="44678" y="251218"/>
                  </a:lnTo>
                  <a:lnTo>
                    <a:pt x="50139" y="203911"/>
                  </a:lnTo>
                  <a:lnTo>
                    <a:pt x="65697" y="160464"/>
                  </a:lnTo>
                  <a:lnTo>
                    <a:pt x="90106" y="122110"/>
                  </a:lnTo>
                  <a:lnTo>
                    <a:pt x="122110" y="90106"/>
                  </a:lnTo>
                  <a:lnTo>
                    <a:pt x="160464" y="65697"/>
                  </a:lnTo>
                  <a:lnTo>
                    <a:pt x="203911" y="50139"/>
                  </a:lnTo>
                  <a:lnTo>
                    <a:pt x="251206" y="44678"/>
                  </a:lnTo>
                  <a:lnTo>
                    <a:pt x="269163" y="45453"/>
                  </a:lnTo>
                  <a:lnTo>
                    <a:pt x="308190" y="52654"/>
                  </a:lnTo>
                  <a:lnTo>
                    <a:pt x="344589" y="67056"/>
                  </a:lnTo>
                  <a:lnTo>
                    <a:pt x="385318" y="94348"/>
                  </a:lnTo>
                  <a:lnTo>
                    <a:pt x="416534" y="127673"/>
                  </a:lnTo>
                  <a:lnTo>
                    <a:pt x="429285" y="146812"/>
                  </a:lnTo>
                  <a:lnTo>
                    <a:pt x="386359" y="159118"/>
                  </a:lnTo>
                  <a:lnTo>
                    <a:pt x="425373" y="194640"/>
                  </a:lnTo>
                  <a:lnTo>
                    <a:pt x="493052" y="175615"/>
                  </a:lnTo>
                  <a:lnTo>
                    <a:pt x="505790" y="106324"/>
                  </a:lnTo>
                  <a:close/>
                </a:path>
                <a:path w="1018540" h="502919">
                  <a:moveTo>
                    <a:pt x="895451" y="251206"/>
                  </a:moveTo>
                  <a:lnTo>
                    <a:pt x="885393" y="201422"/>
                  </a:lnTo>
                  <a:lnTo>
                    <a:pt x="862825" y="167944"/>
                  </a:lnTo>
                  <a:lnTo>
                    <a:pt x="857986" y="160769"/>
                  </a:lnTo>
                  <a:lnTo>
                    <a:pt x="850785" y="155917"/>
                  </a:lnTo>
                  <a:lnTo>
                    <a:pt x="850785" y="251206"/>
                  </a:lnTo>
                  <a:lnTo>
                    <a:pt x="844232" y="283591"/>
                  </a:lnTo>
                  <a:lnTo>
                    <a:pt x="826376" y="310070"/>
                  </a:lnTo>
                  <a:lnTo>
                    <a:pt x="799909" y="327926"/>
                  </a:lnTo>
                  <a:lnTo>
                    <a:pt x="767537" y="334479"/>
                  </a:lnTo>
                  <a:lnTo>
                    <a:pt x="735152" y="327926"/>
                  </a:lnTo>
                  <a:lnTo>
                    <a:pt x="708685" y="310070"/>
                  </a:lnTo>
                  <a:lnTo>
                    <a:pt x="690816" y="283591"/>
                  </a:lnTo>
                  <a:lnTo>
                    <a:pt x="684276" y="251206"/>
                  </a:lnTo>
                  <a:lnTo>
                    <a:pt x="690816" y="218833"/>
                  </a:lnTo>
                  <a:lnTo>
                    <a:pt x="708685" y="192366"/>
                  </a:lnTo>
                  <a:lnTo>
                    <a:pt x="735152" y="174510"/>
                  </a:lnTo>
                  <a:lnTo>
                    <a:pt x="767537" y="167944"/>
                  </a:lnTo>
                  <a:lnTo>
                    <a:pt x="799909" y="174510"/>
                  </a:lnTo>
                  <a:lnTo>
                    <a:pt x="826376" y="192366"/>
                  </a:lnTo>
                  <a:lnTo>
                    <a:pt x="844232" y="218833"/>
                  </a:lnTo>
                  <a:lnTo>
                    <a:pt x="850785" y="251206"/>
                  </a:lnTo>
                  <a:lnTo>
                    <a:pt x="850785" y="155917"/>
                  </a:lnTo>
                  <a:lnTo>
                    <a:pt x="817321" y="133350"/>
                  </a:lnTo>
                  <a:lnTo>
                    <a:pt x="767537" y="123291"/>
                  </a:lnTo>
                  <a:lnTo>
                    <a:pt x="717740" y="133350"/>
                  </a:lnTo>
                  <a:lnTo>
                    <a:pt x="677075" y="160769"/>
                  </a:lnTo>
                  <a:lnTo>
                    <a:pt x="649655" y="201422"/>
                  </a:lnTo>
                  <a:lnTo>
                    <a:pt x="639610" y="251206"/>
                  </a:lnTo>
                  <a:lnTo>
                    <a:pt x="649655" y="301015"/>
                  </a:lnTo>
                  <a:lnTo>
                    <a:pt x="677075" y="341668"/>
                  </a:lnTo>
                  <a:lnTo>
                    <a:pt x="717740" y="369087"/>
                  </a:lnTo>
                  <a:lnTo>
                    <a:pt x="767537" y="379133"/>
                  </a:lnTo>
                  <a:lnTo>
                    <a:pt x="817321" y="369087"/>
                  </a:lnTo>
                  <a:lnTo>
                    <a:pt x="857986" y="341668"/>
                  </a:lnTo>
                  <a:lnTo>
                    <a:pt x="862825" y="334479"/>
                  </a:lnTo>
                  <a:lnTo>
                    <a:pt x="885393" y="301015"/>
                  </a:lnTo>
                  <a:lnTo>
                    <a:pt x="895451" y="251206"/>
                  </a:lnTo>
                  <a:close/>
                </a:path>
                <a:path w="1018540" h="502919">
                  <a:moveTo>
                    <a:pt x="1018032" y="251218"/>
                  </a:moveTo>
                  <a:lnTo>
                    <a:pt x="1013993" y="206070"/>
                  </a:lnTo>
                  <a:lnTo>
                    <a:pt x="1002322" y="163563"/>
                  </a:lnTo>
                  <a:lnTo>
                    <a:pt x="983742" y="124421"/>
                  </a:lnTo>
                  <a:lnTo>
                    <a:pt x="973391" y="109791"/>
                  </a:lnTo>
                  <a:lnTo>
                    <a:pt x="973391" y="251218"/>
                  </a:lnTo>
                  <a:lnTo>
                    <a:pt x="967930" y="298526"/>
                  </a:lnTo>
                  <a:lnTo>
                    <a:pt x="952373" y="341985"/>
                  </a:lnTo>
                  <a:lnTo>
                    <a:pt x="927963" y="380339"/>
                  </a:lnTo>
                  <a:lnTo>
                    <a:pt x="895959" y="412343"/>
                  </a:lnTo>
                  <a:lnTo>
                    <a:pt x="857605" y="436753"/>
                  </a:lnTo>
                  <a:lnTo>
                    <a:pt x="814158" y="452310"/>
                  </a:lnTo>
                  <a:lnTo>
                    <a:pt x="766851" y="457771"/>
                  </a:lnTo>
                  <a:lnTo>
                    <a:pt x="719556" y="452310"/>
                  </a:lnTo>
                  <a:lnTo>
                    <a:pt x="676109" y="436753"/>
                  </a:lnTo>
                  <a:lnTo>
                    <a:pt x="637755" y="412343"/>
                  </a:lnTo>
                  <a:lnTo>
                    <a:pt x="605751" y="380339"/>
                  </a:lnTo>
                  <a:lnTo>
                    <a:pt x="581342" y="341985"/>
                  </a:lnTo>
                  <a:lnTo>
                    <a:pt x="565785" y="298526"/>
                  </a:lnTo>
                  <a:lnTo>
                    <a:pt x="560311" y="251218"/>
                  </a:lnTo>
                  <a:lnTo>
                    <a:pt x="565785" y="203923"/>
                  </a:lnTo>
                  <a:lnTo>
                    <a:pt x="581342" y="160464"/>
                  </a:lnTo>
                  <a:lnTo>
                    <a:pt x="605751" y="122110"/>
                  </a:lnTo>
                  <a:lnTo>
                    <a:pt x="637755" y="90106"/>
                  </a:lnTo>
                  <a:lnTo>
                    <a:pt x="676109" y="65697"/>
                  </a:lnTo>
                  <a:lnTo>
                    <a:pt x="719556" y="50139"/>
                  </a:lnTo>
                  <a:lnTo>
                    <a:pt x="766851" y="44665"/>
                  </a:lnTo>
                  <a:lnTo>
                    <a:pt x="814158" y="50139"/>
                  </a:lnTo>
                  <a:lnTo>
                    <a:pt x="857605" y="65697"/>
                  </a:lnTo>
                  <a:lnTo>
                    <a:pt x="895959" y="90106"/>
                  </a:lnTo>
                  <a:lnTo>
                    <a:pt x="927963" y="122110"/>
                  </a:lnTo>
                  <a:lnTo>
                    <a:pt x="952373" y="160464"/>
                  </a:lnTo>
                  <a:lnTo>
                    <a:pt x="967930" y="203923"/>
                  </a:lnTo>
                  <a:lnTo>
                    <a:pt x="973391" y="251218"/>
                  </a:lnTo>
                  <a:lnTo>
                    <a:pt x="973391" y="109791"/>
                  </a:lnTo>
                  <a:lnTo>
                    <a:pt x="958964" y="89369"/>
                  </a:lnTo>
                  <a:lnTo>
                    <a:pt x="928687" y="59080"/>
                  </a:lnTo>
                  <a:lnTo>
                    <a:pt x="908291" y="44665"/>
                  </a:lnTo>
                  <a:lnTo>
                    <a:pt x="893635" y="34302"/>
                  </a:lnTo>
                  <a:lnTo>
                    <a:pt x="854494" y="15722"/>
                  </a:lnTo>
                  <a:lnTo>
                    <a:pt x="811999" y="4051"/>
                  </a:lnTo>
                  <a:lnTo>
                    <a:pt x="766851" y="0"/>
                  </a:lnTo>
                  <a:lnTo>
                    <a:pt x="721702" y="4051"/>
                  </a:lnTo>
                  <a:lnTo>
                    <a:pt x="679196" y="15722"/>
                  </a:lnTo>
                  <a:lnTo>
                    <a:pt x="640067" y="34302"/>
                  </a:lnTo>
                  <a:lnTo>
                    <a:pt x="605002" y="59080"/>
                  </a:lnTo>
                  <a:lnTo>
                    <a:pt x="574725" y="89369"/>
                  </a:lnTo>
                  <a:lnTo>
                    <a:pt x="549948" y="124421"/>
                  </a:lnTo>
                  <a:lnTo>
                    <a:pt x="531368" y="163563"/>
                  </a:lnTo>
                  <a:lnTo>
                    <a:pt x="519696" y="206070"/>
                  </a:lnTo>
                  <a:lnTo>
                    <a:pt x="515645" y="251218"/>
                  </a:lnTo>
                  <a:lnTo>
                    <a:pt x="519696" y="296379"/>
                  </a:lnTo>
                  <a:lnTo>
                    <a:pt x="531368" y="338874"/>
                  </a:lnTo>
                  <a:lnTo>
                    <a:pt x="549948" y="378015"/>
                  </a:lnTo>
                  <a:lnTo>
                    <a:pt x="574725" y="413067"/>
                  </a:lnTo>
                  <a:lnTo>
                    <a:pt x="605002" y="443344"/>
                  </a:lnTo>
                  <a:lnTo>
                    <a:pt x="640067" y="468134"/>
                  </a:lnTo>
                  <a:lnTo>
                    <a:pt x="679196" y="486714"/>
                  </a:lnTo>
                  <a:lnTo>
                    <a:pt x="721702" y="498386"/>
                  </a:lnTo>
                  <a:lnTo>
                    <a:pt x="766851" y="502424"/>
                  </a:lnTo>
                  <a:lnTo>
                    <a:pt x="811999" y="498386"/>
                  </a:lnTo>
                  <a:lnTo>
                    <a:pt x="854494" y="486714"/>
                  </a:lnTo>
                  <a:lnTo>
                    <a:pt x="893635" y="468134"/>
                  </a:lnTo>
                  <a:lnTo>
                    <a:pt x="908278" y="457771"/>
                  </a:lnTo>
                  <a:lnTo>
                    <a:pt x="928687" y="443344"/>
                  </a:lnTo>
                  <a:lnTo>
                    <a:pt x="958964" y="413067"/>
                  </a:lnTo>
                  <a:lnTo>
                    <a:pt x="983742" y="378015"/>
                  </a:lnTo>
                  <a:lnTo>
                    <a:pt x="1002322" y="338874"/>
                  </a:lnTo>
                  <a:lnTo>
                    <a:pt x="1013993" y="296379"/>
                  </a:lnTo>
                  <a:lnTo>
                    <a:pt x="1018032" y="251218"/>
                  </a:lnTo>
                  <a:close/>
                </a:path>
              </a:pathLst>
            </a:custGeom>
            <a:solidFill>
              <a:srgbClr val="00BBBC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141072" y="392404"/>
              <a:ext cx="997915" cy="672439"/>
            </a:xfrm>
            <a:prstGeom prst="rect">
              <a:avLst/>
            </a:prstGeom>
          </p:spPr>
        </p:pic>
      </p:grpSp>
      <p:grpSp>
        <p:nvGrpSpPr>
          <p:cNvPr id="13" name="object 13"/>
          <p:cNvGrpSpPr/>
          <p:nvPr/>
        </p:nvGrpSpPr>
        <p:grpSpPr>
          <a:xfrm>
            <a:off x="431998" y="2767203"/>
            <a:ext cx="3258185" cy="3644900"/>
            <a:chOff x="431998" y="2767203"/>
            <a:chExt cx="3258185" cy="3644900"/>
          </a:xfrm>
        </p:grpSpPr>
        <p:sp>
          <p:nvSpPr>
            <p:cNvPr id="14" name="object 14"/>
            <p:cNvSpPr/>
            <p:nvPr/>
          </p:nvSpPr>
          <p:spPr>
            <a:xfrm>
              <a:off x="441523" y="2776728"/>
              <a:ext cx="3239135" cy="3625850"/>
            </a:xfrm>
            <a:custGeom>
              <a:avLst/>
              <a:gdLst/>
              <a:ahLst/>
              <a:cxnLst/>
              <a:rect l="l" t="t" r="r" b="b"/>
              <a:pathLst>
                <a:path w="3239135" h="3625850">
                  <a:moveTo>
                    <a:pt x="214807" y="0"/>
                  </a:moveTo>
                  <a:lnTo>
                    <a:pt x="165555" y="5704"/>
                  </a:lnTo>
                  <a:lnTo>
                    <a:pt x="120342" y="21955"/>
                  </a:lnTo>
                  <a:lnTo>
                    <a:pt x="80458" y="47454"/>
                  </a:lnTo>
                  <a:lnTo>
                    <a:pt x="47192" y="80904"/>
                  </a:lnTo>
                  <a:lnTo>
                    <a:pt x="21834" y="121011"/>
                  </a:lnTo>
                  <a:lnTo>
                    <a:pt x="5673" y="166475"/>
                  </a:lnTo>
                  <a:lnTo>
                    <a:pt x="0" y="216001"/>
                  </a:lnTo>
                  <a:lnTo>
                    <a:pt x="0" y="3409353"/>
                  </a:lnTo>
                  <a:lnTo>
                    <a:pt x="5673" y="3458878"/>
                  </a:lnTo>
                  <a:lnTo>
                    <a:pt x="21834" y="3504341"/>
                  </a:lnTo>
                  <a:lnTo>
                    <a:pt x="47192" y="3544444"/>
                  </a:lnTo>
                  <a:lnTo>
                    <a:pt x="80458" y="3577892"/>
                  </a:lnTo>
                  <a:lnTo>
                    <a:pt x="120342" y="3603389"/>
                  </a:lnTo>
                  <a:lnTo>
                    <a:pt x="165555" y="3619637"/>
                  </a:lnTo>
                  <a:lnTo>
                    <a:pt x="214807" y="3625341"/>
                  </a:lnTo>
                  <a:lnTo>
                    <a:pt x="3024149" y="3625341"/>
                  </a:lnTo>
                  <a:lnTo>
                    <a:pt x="3073401" y="3619637"/>
                  </a:lnTo>
                  <a:lnTo>
                    <a:pt x="3118614" y="3603389"/>
                  </a:lnTo>
                  <a:lnTo>
                    <a:pt x="3158498" y="3577892"/>
                  </a:lnTo>
                  <a:lnTo>
                    <a:pt x="3191764" y="3544444"/>
                  </a:lnTo>
                  <a:lnTo>
                    <a:pt x="3217123" y="3504341"/>
                  </a:lnTo>
                  <a:lnTo>
                    <a:pt x="3233283" y="3458878"/>
                  </a:lnTo>
                  <a:lnTo>
                    <a:pt x="3238957" y="3409353"/>
                  </a:lnTo>
                  <a:lnTo>
                    <a:pt x="3238957" y="216001"/>
                  </a:lnTo>
                  <a:lnTo>
                    <a:pt x="3233283" y="166475"/>
                  </a:lnTo>
                  <a:lnTo>
                    <a:pt x="3217123" y="121011"/>
                  </a:lnTo>
                  <a:lnTo>
                    <a:pt x="3191764" y="80904"/>
                  </a:lnTo>
                  <a:lnTo>
                    <a:pt x="3158498" y="47454"/>
                  </a:lnTo>
                  <a:lnTo>
                    <a:pt x="3118614" y="21955"/>
                  </a:lnTo>
                  <a:lnTo>
                    <a:pt x="3073401" y="5704"/>
                  </a:lnTo>
                  <a:lnTo>
                    <a:pt x="3024149" y="0"/>
                  </a:lnTo>
                  <a:lnTo>
                    <a:pt x="214807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5" name="object 15"/>
            <p:cNvSpPr/>
            <p:nvPr/>
          </p:nvSpPr>
          <p:spPr>
            <a:xfrm>
              <a:off x="431998" y="2775605"/>
              <a:ext cx="3247390" cy="561975"/>
            </a:xfrm>
            <a:custGeom>
              <a:avLst/>
              <a:gdLst/>
              <a:ahLst/>
              <a:cxnLst/>
              <a:rect l="l" t="t" r="r" b="b"/>
              <a:pathLst>
                <a:path w="3247390" h="561975">
                  <a:moveTo>
                    <a:pt x="3031197" y="0"/>
                  </a:moveTo>
                  <a:lnTo>
                    <a:pt x="216001" y="0"/>
                  </a:ln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561594"/>
                  </a:lnTo>
                  <a:lnTo>
                    <a:pt x="3247199" y="561594"/>
                  </a:lnTo>
                  <a:lnTo>
                    <a:pt x="3247199" y="216001"/>
                  </a:lnTo>
                  <a:lnTo>
                    <a:pt x="3241494" y="166475"/>
                  </a:lnTo>
                  <a:lnTo>
                    <a:pt x="3225244" y="121011"/>
                  </a:lnTo>
                  <a:lnTo>
                    <a:pt x="3199745" y="80904"/>
                  </a:lnTo>
                  <a:lnTo>
                    <a:pt x="3166294" y="47454"/>
                  </a:lnTo>
                  <a:lnTo>
                    <a:pt x="3126188" y="21955"/>
                  </a:lnTo>
                  <a:lnTo>
                    <a:pt x="3080724" y="5704"/>
                  </a:lnTo>
                  <a:lnTo>
                    <a:pt x="3031197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3869997" y="2767203"/>
            <a:ext cx="3258185" cy="3644900"/>
            <a:chOff x="3869997" y="2767203"/>
            <a:chExt cx="3258185" cy="3644900"/>
          </a:xfrm>
        </p:grpSpPr>
        <p:sp>
          <p:nvSpPr>
            <p:cNvPr id="17" name="object 17"/>
            <p:cNvSpPr/>
            <p:nvPr/>
          </p:nvSpPr>
          <p:spPr>
            <a:xfrm>
              <a:off x="3879522" y="2776728"/>
              <a:ext cx="3239135" cy="3625850"/>
            </a:xfrm>
            <a:custGeom>
              <a:avLst/>
              <a:gdLst/>
              <a:ahLst/>
              <a:cxnLst/>
              <a:rect l="l" t="t" r="r" b="b"/>
              <a:pathLst>
                <a:path w="3239134" h="3625850">
                  <a:moveTo>
                    <a:pt x="214807" y="0"/>
                  </a:moveTo>
                  <a:lnTo>
                    <a:pt x="165555" y="5704"/>
                  </a:lnTo>
                  <a:lnTo>
                    <a:pt x="120342" y="21955"/>
                  </a:lnTo>
                  <a:lnTo>
                    <a:pt x="80458" y="47454"/>
                  </a:lnTo>
                  <a:lnTo>
                    <a:pt x="47192" y="80904"/>
                  </a:lnTo>
                  <a:lnTo>
                    <a:pt x="21834" y="121011"/>
                  </a:lnTo>
                  <a:lnTo>
                    <a:pt x="5673" y="166475"/>
                  </a:lnTo>
                  <a:lnTo>
                    <a:pt x="0" y="216001"/>
                  </a:lnTo>
                  <a:lnTo>
                    <a:pt x="0" y="3409353"/>
                  </a:lnTo>
                  <a:lnTo>
                    <a:pt x="5673" y="3458878"/>
                  </a:lnTo>
                  <a:lnTo>
                    <a:pt x="21834" y="3504341"/>
                  </a:lnTo>
                  <a:lnTo>
                    <a:pt x="47192" y="3544444"/>
                  </a:lnTo>
                  <a:lnTo>
                    <a:pt x="80458" y="3577892"/>
                  </a:lnTo>
                  <a:lnTo>
                    <a:pt x="120342" y="3603389"/>
                  </a:lnTo>
                  <a:lnTo>
                    <a:pt x="165555" y="3619637"/>
                  </a:lnTo>
                  <a:lnTo>
                    <a:pt x="214807" y="3625341"/>
                  </a:lnTo>
                  <a:lnTo>
                    <a:pt x="3024149" y="3625341"/>
                  </a:lnTo>
                  <a:lnTo>
                    <a:pt x="3073401" y="3619637"/>
                  </a:lnTo>
                  <a:lnTo>
                    <a:pt x="3118614" y="3603389"/>
                  </a:lnTo>
                  <a:lnTo>
                    <a:pt x="3158498" y="3577892"/>
                  </a:lnTo>
                  <a:lnTo>
                    <a:pt x="3191764" y="3544444"/>
                  </a:lnTo>
                  <a:lnTo>
                    <a:pt x="3217123" y="3504341"/>
                  </a:lnTo>
                  <a:lnTo>
                    <a:pt x="3233283" y="3458878"/>
                  </a:lnTo>
                  <a:lnTo>
                    <a:pt x="3238957" y="3409353"/>
                  </a:lnTo>
                  <a:lnTo>
                    <a:pt x="3238957" y="216001"/>
                  </a:lnTo>
                  <a:lnTo>
                    <a:pt x="3233283" y="166475"/>
                  </a:lnTo>
                  <a:lnTo>
                    <a:pt x="3217123" y="121011"/>
                  </a:lnTo>
                  <a:lnTo>
                    <a:pt x="3191764" y="80904"/>
                  </a:lnTo>
                  <a:lnTo>
                    <a:pt x="3158498" y="47454"/>
                  </a:lnTo>
                  <a:lnTo>
                    <a:pt x="3118614" y="21955"/>
                  </a:lnTo>
                  <a:lnTo>
                    <a:pt x="3073401" y="5704"/>
                  </a:lnTo>
                  <a:lnTo>
                    <a:pt x="3024149" y="0"/>
                  </a:lnTo>
                  <a:lnTo>
                    <a:pt x="214807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8" name="object 18"/>
            <p:cNvSpPr/>
            <p:nvPr/>
          </p:nvSpPr>
          <p:spPr>
            <a:xfrm>
              <a:off x="3869998" y="2775605"/>
              <a:ext cx="3247390" cy="561975"/>
            </a:xfrm>
            <a:custGeom>
              <a:avLst/>
              <a:gdLst/>
              <a:ahLst/>
              <a:cxnLst/>
              <a:rect l="l" t="t" r="r" b="b"/>
              <a:pathLst>
                <a:path w="3247390" h="561975">
                  <a:moveTo>
                    <a:pt x="3031197" y="0"/>
                  </a:moveTo>
                  <a:lnTo>
                    <a:pt x="216001" y="0"/>
                  </a:ln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561594"/>
                  </a:lnTo>
                  <a:lnTo>
                    <a:pt x="3247199" y="561594"/>
                  </a:lnTo>
                  <a:lnTo>
                    <a:pt x="3247199" y="216001"/>
                  </a:lnTo>
                  <a:lnTo>
                    <a:pt x="3241494" y="166475"/>
                  </a:lnTo>
                  <a:lnTo>
                    <a:pt x="3225244" y="121011"/>
                  </a:lnTo>
                  <a:lnTo>
                    <a:pt x="3199745" y="80904"/>
                  </a:lnTo>
                  <a:lnTo>
                    <a:pt x="3166294" y="47454"/>
                  </a:lnTo>
                  <a:lnTo>
                    <a:pt x="3126188" y="21955"/>
                  </a:lnTo>
                  <a:lnTo>
                    <a:pt x="3080724" y="5704"/>
                  </a:lnTo>
                  <a:lnTo>
                    <a:pt x="3031197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1253205" y="2933467"/>
            <a:ext cx="160972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25" dirty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減少使用 (</a:t>
            </a:r>
            <a:r>
              <a:rPr sz="1400" b="1" spc="-10" dirty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Reduce)</a:t>
            </a:r>
            <a:endParaRPr sz="14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4750413" y="2933467"/>
            <a:ext cx="149098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25" dirty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物盡其用 (</a:t>
            </a:r>
            <a:r>
              <a:rPr sz="1400" b="1" spc="-10" dirty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Reuse)</a:t>
            </a:r>
            <a:endParaRPr sz="14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431998" y="6591602"/>
            <a:ext cx="3258185" cy="3644900"/>
            <a:chOff x="431998" y="6591602"/>
            <a:chExt cx="3258185" cy="3644900"/>
          </a:xfrm>
        </p:grpSpPr>
        <p:sp>
          <p:nvSpPr>
            <p:cNvPr id="22" name="object 22"/>
            <p:cNvSpPr/>
            <p:nvPr/>
          </p:nvSpPr>
          <p:spPr>
            <a:xfrm>
              <a:off x="441523" y="6601127"/>
              <a:ext cx="3239135" cy="3625850"/>
            </a:xfrm>
            <a:custGeom>
              <a:avLst/>
              <a:gdLst/>
              <a:ahLst/>
              <a:cxnLst/>
              <a:rect l="l" t="t" r="r" b="b"/>
              <a:pathLst>
                <a:path w="3239135" h="3625850">
                  <a:moveTo>
                    <a:pt x="214807" y="0"/>
                  </a:moveTo>
                  <a:lnTo>
                    <a:pt x="165555" y="5704"/>
                  </a:lnTo>
                  <a:lnTo>
                    <a:pt x="120342" y="21955"/>
                  </a:lnTo>
                  <a:lnTo>
                    <a:pt x="80458" y="47454"/>
                  </a:lnTo>
                  <a:lnTo>
                    <a:pt x="47192" y="80904"/>
                  </a:lnTo>
                  <a:lnTo>
                    <a:pt x="21834" y="121011"/>
                  </a:lnTo>
                  <a:lnTo>
                    <a:pt x="5673" y="166475"/>
                  </a:lnTo>
                  <a:lnTo>
                    <a:pt x="0" y="216001"/>
                  </a:lnTo>
                  <a:lnTo>
                    <a:pt x="0" y="3409353"/>
                  </a:lnTo>
                  <a:lnTo>
                    <a:pt x="5673" y="3458878"/>
                  </a:lnTo>
                  <a:lnTo>
                    <a:pt x="21834" y="3504341"/>
                  </a:lnTo>
                  <a:lnTo>
                    <a:pt x="47192" y="3544444"/>
                  </a:lnTo>
                  <a:lnTo>
                    <a:pt x="80458" y="3577892"/>
                  </a:lnTo>
                  <a:lnTo>
                    <a:pt x="120342" y="3603389"/>
                  </a:lnTo>
                  <a:lnTo>
                    <a:pt x="165555" y="3619637"/>
                  </a:lnTo>
                  <a:lnTo>
                    <a:pt x="214807" y="3625341"/>
                  </a:lnTo>
                  <a:lnTo>
                    <a:pt x="3024149" y="3625341"/>
                  </a:lnTo>
                  <a:lnTo>
                    <a:pt x="3073401" y="3619637"/>
                  </a:lnTo>
                  <a:lnTo>
                    <a:pt x="3118614" y="3603389"/>
                  </a:lnTo>
                  <a:lnTo>
                    <a:pt x="3158498" y="3577892"/>
                  </a:lnTo>
                  <a:lnTo>
                    <a:pt x="3191764" y="3544444"/>
                  </a:lnTo>
                  <a:lnTo>
                    <a:pt x="3217123" y="3504341"/>
                  </a:lnTo>
                  <a:lnTo>
                    <a:pt x="3233283" y="3458878"/>
                  </a:lnTo>
                  <a:lnTo>
                    <a:pt x="3238957" y="3409353"/>
                  </a:lnTo>
                  <a:lnTo>
                    <a:pt x="3238957" y="216001"/>
                  </a:lnTo>
                  <a:lnTo>
                    <a:pt x="3233283" y="166475"/>
                  </a:lnTo>
                  <a:lnTo>
                    <a:pt x="3217123" y="121011"/>
                  </a:lnTo>
                  <a:lnTo>
                    <a:pt x="3191764" y="80904"/>
                  </a:lnTo>
                  <a:lnTo>
                    <a:pt x="3158498" y="47454"/>
                  </a:lnTo>
                  <a:lnTo>
                    <a:pt x="3118614" y="21955"/>
                  </a:lnTo>
                  <a:lnTo>
                    <a:pt x="3073401" y="5704"/>
                  </a:lnTo>
                  <a:lnTo>
                    <a:pt x="3024149" y="0"/>
                  </a:lnTo>
                  <a:lnTo>
                    <a:pt x="214807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3" name="object 23"/>
            <p:cNvSpPr/>
            <p:nvPr/>
          </p:nvSpPr>
          <p:spPr>
            <a:xfrm>
              <a:off x="431998" y="6600004"/>
              <a:ext cx="3247390" cy="561975"/>
            </a:xfrm>
            <a:custGeom>
              <a:avLst/>
              <a:gdLst/>
              <a:ahLst/>
              <a:cxnLst/>
              <a:rect l="l" t="t" r="r" b="b"/>
              <a:pathLst>
                <a:path w="3247390" h="561975">
                  <a:moveTo>
                    <a:pt x="3031197" y="0"/>
                  </a:moveTo>
                  <a:lnTo>
                    <a:pt x="216001" y="0"/>
                  </a:ln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561594"/>
                  </a:lnTo>
                  <a:lnTo>
                    <a:pt x="3247199" y="561594"/>
                  </a:lnTo>
                  <a:lnTo>
                    <a:pt x="3247199" y="216001"/>
                  </a:lnTo>
                  <a:lnTo>
                    <a:pt x="3241494" y="166475"/>
                  </a:lnTo>
                  <a:lnTo>
                    <a:pt x="3225244" y="121011"/>
                  </a:lnTo>
                  <a:lnTo>
                    <a:pt x="3199745" y="80904"/>
                  </a:lnTo>
                  <a:lnTo>
                    <a:pt x="3166294" y="47454"/>
                  </a:lnTo>
                  <a:lnTo>
                    <a:pt x="3126188" y="21955"/>
                  </a:lnTo>
                  <a:lnTo>
                    <a:pt x="3080724" y="5704"/>
                  </a:lnTo>
                  <a:lnTo>
                    <a:pt x="3031197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24" name="object 24"/>
          <p:cNvGrpSpPr/>
          <p:nvPr/>
        </p:nvGrpSpPr>
        <p:grpSpPr>
          <a:xfrm>
            <a:off x="3869997" y="6591602"/>
            <a:ext cx="3258185" cy="3644900"/>
            <a:chOff x="3869997" y="6591602"/>
            <a:chExt cx="3258185" cy="3644900"/>
          </a:xfrm>
        </p:grpSpPr>
        <p:sp>
          <p:nvSpPr>
            <p:cNvPr id="25" name="object 25"/>
            <p:cNvSpPr/>
            <p:nvPr/>
          </p:nvSpPr>
          <p:spPr>
            <a:xfrm>
              <a:off x="3879522" y="6601127"/>
              <a:ext cx="3239135" cy="3625850"/>
            </a:xfrm>
            <a:custGeom>
              <a:avLst/>
              <a:gdLst/>
              <a:ahLst/>
              <a:cxnLst/>
              <a:rect l="l" t="t" r="r" b="b"/>
              <a:pathLst>
                <a:path w="3239134" h="3625850">
                  <a:moveTo>
                    <a:pt x="214807" y="0"/>
                  </a:moveTo>
                  <a:lnTo>
                    <a:pt x="165555" y="5704"/>
                  </a:lnTo>
                  <a:lnTo>
                    <a:pt x="120342" y="21955"/>
                  </a:lnTo>
                  <a:lnTo>
                    <a:pt x="80458" y="47454"/>
                  </a:lnTo>
                  <a:lnTo>
                    <a:pt x="47192" y="80904"/>
                  </a:lnTo>
                  <a:lnTo>
                    <a:pt x="21834" y="121011"/>
                  </a:lnTo>
                  <a:lnTo>
                    <a:pt x="5673" y="166475"/>
                  </a:lnTo>
                  <a:lnTo>
                    <a:pt x="0" y="216001"/>
                  </a:lnTo>
                  <a:lnTo>
                    <a:pt x="0" y="3409353"/>
                  </a:lnTo>
                  <a:lnTo>
                    <a:pt x="5673" y="3458878"/>
                  </a:lnTo>
                  <a:lnTo>
                    <a:pt x="21834" y="3504341"/>
                  </a:lnTo>
                  <a:lnTo>
                    <a:pt x="47192" y="3544444"/>
                  </a:lnTo>
                  <a:lnTo>
                    <a:pt x="80458" y="3577892"/>
                  </a:lnTo>
                  <a:lnTo>
                    <a:pt x="120342" y="3603389"/>
                  </a:lnTo>
                  <a:lnTo>
                    <a:pt x="165555" y="3619637"/>
                  </a:lnTo>
                  <a:lnTo>
                    <a:pt x="214807" y="3625341"/>
                  </a:lnTo>
                  <a:lnTo>
                    <a:pt x="3024149" y="3625341"/>
                  </a:lnTo>
                  <a:lnTo>
                    <a:pt x="3073401" y="3619637"/>
                  </a:lnTo>
                  <a:lnTo>
                    <a:pt x="3118614" y="3603389"/>
                  </a:lnTo>
                  <a:lnTo>
                    <a:pt x="3158498" y="3577892"/>
                  </a:lnTo>
                  <a:lnTo>
                    <a:pt x="3191764" y="3544444"/>
                  </a:lnTo>
                  <a:lnTo>
                    <a:pt x="3217123" y="3504341"/>
                  </a:lnTo>
                  <a:lnTo>
                    <a:pt x="3233283" y="3458878"/>
                  </a:lnTo>
                  <a:lnTo>
                    <a:pt x="3238957" y="3409353"/>
                  </a:lnTo>
                  <a:lnTo>
                    <a:pt x="3238957" y="216001"/>
                  </a:lnTo>
                  <a:lnTo>
                    <a:pt x="3233283" y="166475"/>
                  </a:lnTo>
                  <a:lnTo>
                    <a:pt x="3217123" y="121011"/>
                  </a:lnTo>
                  <a:lnTo>
                    <a:pt x="3191764" y="80904"/>
                  </a:lnTo>
                  <a:lnTo>
                    <a:pt x="3158498" y="47454"/>
                  </a:lnTo>
                  <a:lnTo>
                    <a:pt x="3118614" y="21955"/>
                  </a:lnTo>
                  <a:lnTo>
                    <a:pt x="3073401" y="5704"/>
                  </a:lnTo>
                  <a:lnTo>
                    <a:pt x="3024149" y="0"/>
                  </a:lnTo>
                  <a:lnTo>
                    <a:pt x="214807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6" name="object 26"/>
            <p:cNvSpPr/>
            <p:nvPr/>
          </p:nvSpPr>
          <p:spPr>
            <a:xfrm>
              <a:off x="3869998" y="6600004"/>
              <a:ext cx="3247390" cy="561975"/>
            </a:xfrm>
            <a:custGeom>
              <a:avLst/>
              <a:gdLst/>
              <a:ahLst/>
              <a:cxnLst/>
              <a:rect l="l" t="t" r="r" b="b"/>
              <a:pathLst>
                <a:path w="3247390" h="561975">
                  <a:moveTo>
                    <a:pt x="3031197" y="0"/>
                  </a:moveTo>
                  <a:lnTo>
                    <a:pt x="216001" y="0"/>
                  </a:ln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561594"/>
                  </a:lnTo>
                  <a:lnTo>
                    <a:pt x="3247199" y="561594"/>
                  </a:lnTo>
                  <a:lnTo>
                    <a:pt x="3247199" y="216001"/>
                  </a:lnTo>
                  <a:lnTo>
                    <a:pt x="3241494" y="166475"/>
                  </a:lnTo>
                  <a:lnTo>
                    <a:pt x="3225244" y="121011"/>
                  </a:lnTo>
                  <a:lnTo>
                    <a:pt x="3199745" y="80904"/>
                  </a:lnTo>
                  <a:lnTo>
                    <a:pt x="3166294" y="47454"/>
                  </a:lnTo>
                  <a:lnTo>
                    <a:pt x="3126188" y="21955"/>
                  </a:lnTo>
                  <a:lnTo>
                    <a:pt x="3080724" y="5704"/>
                  </a:lnTo>
                  <a:lnTo>
                    <a:pt x="3031197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7" name="object 27"/>
          <p:cNvSpPr txBox="1"/>
          <p:nvPr/>
        </p:nvSpPr>
        <p:spPr>
          <a:xfrm>
            <a:off x="1227071" y="6757868"/>
            <a:ext cx="166179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25" dirty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替代使用 (</a:t>
            </a:r>
            <a:r>
              <a:rPr sz="1400" b="1" spc="-10" dirty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Replace)</a:t>
            </a:r>
            <a:endParaRPr sz="14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4229817" y="6757868"/>
            <a:ext cx="253238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20" dirty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循環再造 / 分類回收 (</a:t>
            </a:r>
            <a:r>
              <a:rPr sz="1400" b="1" spc="-10" dirty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Recycle)</a:t>
            </a:r>
            <a:endParaRPr sz="14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sp>
        <p:nvSpPr>
          <p:cNvPr id="29" name="object 29"/>
          <p:cNvSpPr/>
          <p:nvPr/>
        </p:nvSpPr>
        <p:spPr>
          <a:xfrm>
            <a:off x="431998" y="2037604"/>
            <a:ext cx="5508625" cy="549910"/>
          </a:xfrm>
          <a:custGeom>
            <a:avLst/>
            <a:gdLst/>
            <a:ahLst/>
            <a:cxnLst/>
            <a:rect l="l" t="t" r="r" b="b"/>
            <a:pathLst>
              <a:path w="5508625" h="549910">
                <a:moveTo>
                  <a:pt x="5292001" y="0"/>
                </a:moveTo>
                <a:lnTo>
                  <a:pt x="216001" y="0"/>
                </a:lnTo>
                <a:lnTo>
                  <a:pt x="166475" y="5704"/>
                </a:lnTo>
                <a:lnTo>
                  <a:pt x="121011" y="21955"/>
                </a:lnTo>
                <a:lnTo>
                  <a:pt x="80904" y="47454"/>
                </a:lnTo>
                <a:lnTo>
                  <a:pt x="47454" y="80904"/>
                </a:lnTo>
                <a:lnTo>
                  <a:pt x="21955" y="121011"/>
                </a:lnTo>
                <a:lnTo>
                  <a:pt x="5704" y="166475"/>
                </a:lnTo>
                <a:lnTo>
                  <a:pt x="0" y="216001"/>
                </a:lnTo>
                <a:lnTo>
                  <a:pt x="0" y="333603"/>
                </a:lnTo>
                <a:lnTo>
                  <a:pt x="5704" y="383129"/>
                </a:lnTo>
                <a:lnTo>
                  <a:pt x="21955" y="428591"/>
                </a:lnTo>
                <a:lnTo>
                  <a:pt x="47454" y="468695"/>
                </a:lnTo>
                <a:lnTo>
                  <a:pt x="80904" y="502143"/>
                </a:lnTo>
                <a:lnTo>
                  <a:pt x="121011" y="527639"/>
                </a:lnTo>
                <a:lnTo>
                  <a:pt x="166475" y="543888"/>
                </a:lnTo>
                <a:lnTo>
                  <a:pt x="216001" y="549592"/>
                </a:lnTo>
                <a:lnTo>
                  <a:pt x="5292001" y="549592"/>
                </a:lnTo>
                <a:lnTo>
                  <a:pt x="5341527" y="543888"/>
                </a:lnTo>
                <a:lnTo>
                  <a:pt x="5386991" y="527639"/>
                </a:lnTo>
                <a:lnTo>
                  <a:pt x="5427097" y="502143"/>
                </a:lnTo>
                <a:lnTo>
                  <a:pt x="5460548" y="468695"/>
                </a:lnTo>
                <a:lnTo>
                  <a:pt x="5486047" y="428591"/>
                </a:lnTo>
                <a:lnTo>
                  <a:pt x="5502297" y="383129"/>
                </a:lnTo>
                <a:lnTo>
                  <a:pt x="5508002" y="333603"/>
                </a:lnTo>
                <a:lnTo>
                  <a:pt x="5508002" y="216001"/>
                </a:lnTo>
                <a:lnTo>
                  <a:pt x="5502297" y="166475"/>
                </a:lnTo>
                <a:lnTo>
                  <a:pt x="5486047" y="121011"/>
                </a:lnTo>
                <a:lnTo>
                  <a:pt x="5460548" y="80904"/>
                </a:lnTo>
                <a:lnTo>
                  <a:pt x="5427097" y="47454"/>
                </a:lnTo>
                <a:lnTo>
                  <a:pt x="5386991" y="21955"/>
                </a:lnTo>
                <a:lnTo>
                  <a:pt x="5341527" y="5704"/>
                </a:lnTo>
                <a:lnTo>
                  <a:pt x="5292001" y="0"/>
                </a:lnTo>
                <a:close/>
              </a:path>
            </a:pathLst>
          </a:custGeom>
          <a:solidFill>
            <a:srgbClr val="72CBC9"/>
          </a:solidFill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599300" y="2189467"/>
            <a:ext cx="457517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1</a:t>
            </a:r>
            <a:r>
              <a:rPr sz="1400" b="1" spc="15" dirty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. 請建議一個在日常生活中能實踐環保 </a:t>
            </a:r>
            <a:r>
              <a:rPr sz="1400" b="1" dirty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4R</a:t>
            </a:r>
            <a:r>
              <a:rPr sz="1400" b="1" spc="35" dirty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 原則的方法。</a:t>
            </a:r>
            <a:endParaRPr sz="14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grpSp>
        <p:nvGrpSpPr>
          <p:cNvPr id="31" name="object 31"/>
          <p:cNvGrpSpPr/>
          <p:nvPr/>
        </p:nvGrpSpPr>
        <p:grpSpPr>
          <a:xfrm>
            <a:off x="431998" y="1196402"/>
            <a:ext cx="5508625" cy="657860"/>
            <a:chOff x="431998" y="1196402"/>
            <a:chExt cx="5508625" cy="657860"/>
          </a:xfrm>
        </p:grpSpPr>
        <p:sp>
          <p:nvSpPr>
            <p:cNvPr id="32" name="object 32"/>
            <p:cNvSpPr/>
            <p:nvPr/>
          </p:nvSpPr>
          <p:spPr>
            <a:xfrm>
              <a:off x="431998" y="1196402"/>
              <a:ext cx="5508625" cy="657860"/>
            </a:xfrm>
            <a:custGeom>
              <a:avLst/>
              <a:gdLst/>
              <a:ahLst/>
              <a:cxnLst/>
              <a:rect l="l" t="t" r="r" b="b"/>
              <a:pathLst>
                <a:path w="5508625" h="657860">
                  <a:moveTo>
                    <a:pt x="5292001" y="0"/>
                  </a:moveTo>
                  <a:lnTo>
                    <a:pt x="216001" y="0"/>
                  </a:ln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441591"/>
                  </a:lnTo>
                  <a:lnTo>
                    <a:pt x="5704" y="491121"/>
                  </a:lnTo>
                  <a:lnTo>
                    <a:pt x="21955" y="536587"/>
                  </a:lnTo>
                  <a:lnTo>
                    <a:pt x="47454" y="576693"/>
                  </a:lnTo>
                  <a:lnTo>
                    <a:pt x="80904" y="610143"/>
                  </a:lnTo>
                  <a:lnTo>
                    <a:pt x="121011" y="635640"/>
                  </a:lnTo>
                  <a:lnTo>
                    <a:pt x="166475" y="651889"/>
                  </a:lnTo>
                  <a:lnTo>
                    <a:pt x="216001" y="657593"/>
                  </a:lnTo>
                  <a:lnTo>
                    <a:pt x="5292001" y="657593"/>
                  </a:lnTo>
                  <a:lnTo>
                    <a:pt x="5341527" y="651889"/>
                  </a:lnTo>
                  <a:lnTo>
                    <a:pt x="5386991" y="635640"/>
                  </a:lnTo>
                  <a:lnTo>
                    <a:pt x="5427097" y="610143"/>
                  </a:lnTo>
                  <a:lnTo>
                    <a:pt x="5460548" y="576693"/>
                  </a:lnTo>
                  <a:lnTo>
                    <a:pt x="5486047" y="536587"/>
                  </a:lnTo>
                  <a:lnTo>
                    <a:pt x="5502297" y="491121"/>
                  </a:lnTo>
                  <a:lnTo>
                    <a:pt x="5508002" y="441591"/>
                  </a:lnTo>
                  <a:lnTo>
                    <a:pt x="5508002" y="216001"/>
                  </a:lnTo>
                  <a:lnTo>
                    <a:pt x="5502297" y="166475"/>
                  </a:lnTo>
                  <a:lnTo>
                    <a:pt x="5486047" y="121011"/>
                  </a:lnTo>
                  <a:lnTo>
                    <a:pt x="5460548" y="80904"/>
                  </a:lnTo>
                  <a:lnTo>
                    <a:pt x="5427097" y="47454"/>
                  </a:lnTo>
                  <a:lnTo>
                    <a:pt x="5386991" y="21955"/>
                  </a:lnTo>
                  <a:lnTo>
                    <a:pt x="5341527" y="5704"/>
                  </a:lnTo>
                  <a:lnTo>
                    <a:pt x="5292001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3" name="object 33"/>
            <p:cNvSpPr/>
            <p:nvPr/>
          </p:nvSpPr>
          <p:spPr>
            <a:xfrm>
              <a:off x="648006" y="1333504"/>
              <a:ext cx="383540" cy="383540"/>
            </a:xfrm>
            <a:custGeom>
              <a:avLst/>
              <a:gdLst/>
              <a:ahLst/>
              <a:cxnLst/>
              <a:rect l="l" t="t" r="r" b="b"/>
              <a:pathLst>
                <a:path w="383540" h="383539">
                  <a:moveTo>
                    <a:pt x="191693" y="0"/>
                  </a:moveTo>
                  <a:lnTo>
                    <a:pt x="147740" y="5062"/>
                  </a:lnTo>
                  <a:lnTo>
                    <a:pt x="107392" y="19484"/>
                  </a:lnTo>
                  <a:lnTo>
                    <a:pt x="71800" y="42113"/>
                  </a:lnTo>
                  <a:lnTo>
                    <a:pt x="42113" y="71800"/>
                  </a:lnTo>
                  <a:lnTo>
                    <a:pt x="19484" y="107392"/>
                  </a:lnTo>
                  <a:lnTo>
                    <a:pt x="5062" y="147740"/>
                  </a:lnTo>
                  <a:lnTo>
                    <a:pt x="0" y="191693"/>
                  </a:lnTo>
                  <a:lnTo>
                    <a:pt x="5062" y="235651"/>
                  </a:lnTo>
                  <a:lnTo>
                    <a:pt x="19484" y="276002"/>
                  </a:lnTo>
                  <a:lnTo>
                    <a:pt x="42113" y="311597"/>
                  </a:lnTo>
                  <a:lnTo>
                    <a:pt x="71800" y="341285"/>
                  </a:lnTo>
                  <a:lnTo>
                    <a:pt x="107392" y="363915"/>
                  </a:lnTo>
                  <a:lnTo>
                    <a:pt x="147740" y="378337"/>
                  </a:lnTo>
                  <a:lnTo>
                    <a:pt x="191693" y="383400"/>
                  </a:lnTo>
                  <a:lnTo>
                    <a:pt x="235646" y="378337"/>
                  </a:lnTo>
                  <a:lnTo>
                    <a:pt x="275994" y="363915"/>
                  </a:lnTo>
                  <a:lnTo>
                    <a:pt x="311587" y="341285"/>
                  </a:lnTo>
                  <a:lnTo>
                    <a:pt x="341273" y="311597"/>
                  </a:lnTo>
                  <a:lnTo>
                    <a:pt x="363903" y="276002"/>
                  </a:lnTo>
                  <a:lnTo>
                    <a:pt x="378324" y="235651"/>
                  </a:lnTo>
                  <a:lnTo>
                    <a:pt x="383387" y="191693"/>
                  </a:lnTo>
                  <a:lnTo>
                    <a:pt x="378324" y="147740"/>
                  </a:lnTo>
                  <a:lnTo>
                    <a:pt x="363903" y="107392"/>
                  </a:lnTo>
                  <a:lnTo>
                    <a:pt x="341273" y="71800"/>
                  </a:lnTo>
                  <a:lnTo>
                    <a:pt x="311587" y="42113"/>
                  </a:lnTo>
                  <a:lnTo>
                    <a:pt x="275994" y="19484"/>
                  </a:lnTo>
                  <a:lnTo>
                    <a:pt x="235646" y="5062"/>
                  </a:lnTo>
                  <a:lnTo>
                    <a:pt x="19169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34" name="object 3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95600" y="1419908"/>
              <a:ext cx="74472" cy="207683"/>
            </a:xfrm>
            <a:prstGeom prst="rect">
              <a:avLst/>
            </a:prstGeom>
          </p:spPr>
        </p:pic>
      </p:grpSp>
      <p:sp>
        <p:nvSpPr>
          <p:cNvPr id="35" name="object 35"/>
          <p:cNvSpPr txBox="1"/>
          <p:nvPr/>
        </p:nvSpPr>
        <p:spPr>
          <a:xfrm>
            <a:off x="1142300" y="1402267"/>
            <a:ext cx="57213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20" dirty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問答題</a:t>
            </a:r>
            <a:endParaRPr sz="14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</p:spTree>
    <p:extLst>
      <p:ext uri="{BB962C8B-B14F-4D97-AF65-F5344CB8AC3E}">
        <p14:creationId xmlns:p14="http://schemas.microsoft.com/office/powerpoint/2010/main" val="3862109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31998" y="1157998"/>
            <a:ext cx="6696075" cy="802640"/>
            <a:chOff x="431998" y="1157998"/>
            <a:chExt cx="6696075" cy="802640"/>
          </a:xfrm>
        </p:grpSpPr>
        <p:sp>
          <p:nvSpPr>
            <p:cNvPr id="3" name="object 3"/>
            <p:cNvSpPr/>
            <p:nvPr/>
          </p:nvSpPr>
          <p:spPr>
            <a:xfrm>
              <a:off x="441526" y="1163406"/>
              <a:ext cx="1045844" cy="787400"/>
            </a:xfrm>
            <a:custGeom>
              <a:avLst/>
              <a:gdLst/>
              <a:ahLst/>
              <a:cxnLst/>
              <a:rect l="l" t="t" r="r" b="b"/>
              <a:pathLst>
                <a:path w="1045844" h="787400">
                  <a:moveTo>
                    <a:pt x="1045273" y="0"/>
                  </a:moveTo>
                  <a:lnTo>
                    <a:pt x="216001" y="0"/>
                  </a:ln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571271"/>
                  </a:lnTo>
                  <a:lnTo>
                    <a:pt x="5704" y="620797"/>
                  </a:lnTo>
                  <a:lnTo>
                    <a:pt x="21955" y="666261"/>
                  </a:lnTo>
                  <a:lnTo>
                    <a:pt x="47454" y="706368"/>
                  </a:lnTo>
                  <a:lnTo>
                    <a:pt x="80904" y="739818"/>
                  </a:lnTo>
                  <a:lnTo>
                    <a:pt x="121011" y="765317"/>
                  </a:lnTo>
                  <a:lnTo>
                    <a:pt x="166475" y="781568"/>
                  </a:lnTo>
                  <a:lnTo>
                    <a:pt x="216001" y="787273"/>
                  </a:lnTo>
                  <a:lnTo>
                    <a:pt x="1045273" y="787273"/>
                  </a:lnTo>
                  <a:lnTo>
                    <a:pt x="1045273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441523" y="1167523"/>
              <a:ext cx="6677025" cy="783590"/>
            </a:xfrm>
            <a:custGeom>
              <a:avLst/>
              <a:gdLst/>
              <a:ahLst/>
              <a:cxnLst/>
              <a:rect l="l" t="t" r="r" b="b"/>
              <a:pathLst>
                <a:path w="6677025" h="783589">
                  <a:moveTo>
                    <a:pt x="216001" y="0"/>
                  </a:move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567156"/>
                  </a:lnTo>
                  <a:lnTo>
                    <a:pt x="5704" y="616682"/>
                  </a:lnTo>
                  <a:lnTo>
                    <a:pt x="21955" y="662147"/>
                  </a:lnTo>
                  <a:lnTo>
                    <a:pt x="47454" y="702253"/>
                  </a:lnTo>
                  <a:lnTo>
                    <a:pt x="80904" y="735704"/>
                  </a:lnTo>
                  <a:lnTo>
                    <a:pt x="121011" y="761202"/>
                  </a:lnTo>
                  <a:lnTo>
                    <a:pt x="166475" y="777453"/>
                  </a:lnTo>
                  <a:lnTo>
                    <a:pt x="216001" y="783158"/>
                  </a:lnTo>
                  <a:lnTo>
                    <a:pt x="6460947" y="783158"/>
                  </a:lnTo>
                  <a:lnTo>
                    <a:pt x="6510477" y="777453"/>
                  </a:lnTo>
                  <a:lnTo>
                    <a:pt x="6555943" y="761202"/>
                  </a:lnTo>
                  <a:lnTo>
                    <a:pt x="6596049" y="735704"/>
                  </a:lnTo>
                  <a:lnTo>
                    <a:pt x="6629498" y="702253"/>
                  </a:lnTo>
                  <a:lnTo>
                    <a:pt x="6654995" y="662147"/>
                  </a:lnTo>
                  <a:lnTo>
                    <a:pt x="6671244" y="616682"/>
                  </a:lnTo>
                  <a:lnTo>
                    <a:pt x="6676948" y="567156"/>
                  </a:lnTo>
                  <a:lnTo>
                    <a:pt x="6676948" y="216001"/>
                  </a:lnTo>
                  <a:lnTo>
                    <a:pt x="6671244" y="166475"/>
                  </a:lnTo>
                  <a:lnTo>
                    <a:pt x="6654995" y="121011"/>
                  </a:lnTo>
                  <a:lnTo>
                    <a:pt x="6629498" y="80904"/>
                  </a:lnTo>
                  <a:lnTo>
                    <a:pt x="6596049" y="47454"/>
                  </a:lnTo>
                  <a:lnTo>
                    <a:pt x="6555943" y="21955"/>
                  </a:lnTo>
                  <a:lnTo>
                    <a:pt x="6510477" y="5704"/>
                  </a:lnTo>
                  <a:lnTo>
                    <a:pt x="6460947" y="0"/>
                  </a:lnTo>
                  <a:lnTo>
                    <a:pt x="216001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582632" y="1266465"/>
            <a:ext cx="754380" cy="533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3505" marR="5080" indent="-91440">
              <a:lnSpc>
                <a:spcPct val="119000"/>
              </a:lnSpc>
              <a:spcBef>
                <a:spcPts val="100"/>
              </a:spcBef>
            </a:pPr>
            <a:r>
              <a:rPr sz="1400" b="1" spc="-15" dirty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乾淨回收</a:t>
            </a:r>
            <a:r>
              <a:rPr sz="1400" b="1" spc="-20" dirty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的步驟</a:t>
            </a:r>
            <a:endParaRPr sz="14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1653993" y="1272601"/>
            <a:ext cx="4565650" cy="586740"/>
            <a:chOff x="1653993" y="1272601"/>
            <a:chExt cx="4565650" cy="586740"/>
          </a:xfrm>
        </p:grpSpPr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53993" y="1272607"/>
              <a:ext cx="243509" cy="243497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337744" y="1272613"/>
              <a:ext cx="243509" cy="243497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975745" y="1272601"/>
              <a:ext cx="243509" cy="243509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53993" y="1615247"/>
              <a:ext cx="243509" cy="243509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1979048" y="1287167"/>
            <a:ext cx="2010410" cy="5511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034EA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分類為可回收及不可回收</a:t>
            </a:r>
            <a:endParaRPr sz="12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  <a:p>
            <a:pPr marL="12700">
              <a:lnSpc>
                <a:spcPct val="100000"/>
              </a:lnSpc>
              <a:spcBef>
                <a:spcPts val="1255"/>
              </a:spcBef>
              <a:tabLst>
                <a:tab pos="1372235" algn="l"/>
              </a:tabLst>
            </a:pPr>
            <a:r>
              <a:rPr sz="1200" b="1" dirty="0">
                <a:solidFill>
                  <a:srgbClr val="034EA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沖洗乾</a:t>
            </a:r>
            <a:r>
              <a:rPr sz="1200" b="1" spc="-50" dirty="0">
                <a:solidFill>
                  <a:srgbClr val="034EA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淨</a:t>
            </a:r>
            <a:r>
              <a:rPr sz="1200" b="1" dirty="0">
                <a:solidFill>
                  <a:srgbClr val="034EA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	清空液</a:t>
            </a:r>
            <a:r>
              <a:rPr sz="1200" b="1" spc="-50" dirty="0">
                <a:solidFill>
                  <a:srgbClr val="034EA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體</a:t>
            </a:r>
            <a:endParaRPr sz="12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3013868" y="1615253"/>
            <a:ext cx="3205480" cy="243840"/>
            <a:chOff x="3013868" y="1615253"/>
            <a:chExt cx="3205480" cy="243840"/>
          </a:xfrm>
        </p:grpSpPr>
        <p:pic>
          <p:nvPicPr>
            <p:cNvPr id="13" name="object 1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013868" y="1615259"/>
              <a:ext cx="243509" cy="243497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975744" y="1615259"/>
              <a:ext cx="243509" cy="243497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337744" y="1615253"/>
              <a:ext cx="243509" cy="243497"/>
            </a:xfrm>
            <a:prstGeom prst="rect">
              <a:avLst/>
            </a:prstGeom>
          </p:spPr>
        </p:pic>
      </p:grpSp>
      <p:sp>
        <p:nvSpPr>
          <p:cNvPr id="16" name="object 16"/>
          <p:cNvSpPr txBox="1"/>
          <p:nvPr/>
        </p:nvSpPr>
        <p:spPr>
          <a:xfrm>
            <a:off x="6300800" y="1287167"/>
            <a:ext cx="650240" cy="5378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5" dirty="0">
                <a:solidFill>
                  <a:srgbClr val="034EA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瀝乾水分</a:t>
            </a:r>
            <a:endParaRPr sz="12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  <a:p>
            <a:pPr marL="12700">
              <a:lnSpc>
                <a:spcPct val="100000"/>
              </a:lnSpc>
              <a:spcBef>
                <a:spcPts val="1155"/>
              </a:spcBef>
            </a:pPr>
            <a:r>
              <a:rPr sz="1200" b="1" spc="-15" dirty="0">
                <a:solidFill>
                  <a:srgbClr val="034EA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去除雜質</a:t>
            </a:r>
            <a:endParaRPr sz="12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662799" y="1287167"/>
            <a:ext cx="962660" cy="5778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0" dirty="0">
                <a:solidFill>
                  <a:srgbClr val="034EA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分開不同組件</a:t>
            </a:r>
            <a:endParaRPr sz="12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  <a:p>
            <a:pPr marL="12700">
              <a:lnSpc>
                <a:spcPct val="100000"/>
              </a:lnSpc>
              <a:spcBef>
                <a:spcPts val="1465"/>
              </a:spcBef>
            </a:pPr>
            <a:r>
              <a:rPr sz="1200" b="1" spc="-15" dirty="0">
                <a:solidFill>
                  <a:srgbClr val="034EA2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剪開攤平</a:t>
            </a:r>
            <a:endParaRPr sz="12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431998" y="2140197"/>
            <a:ext cx="6696075" cy="2779395"/>
            <a:chOff x="431998" y="2140197"/>
            <a:chExt cx="6696075" cy="2779395"/>
          </a:xfrm>
        </p:grpSpPr>
        <p:sp>
          <p:nvSpPr>
            <p:cNvPr id="19" name="object 19"/>
            <p:cNvSpPr/>
            <p:nvPr/>
          </p:nvSpPr>
          <p:spPr>
            <a:xfrm>
              <a:off x="432000" y="2140197"/>
              <a:ext cx="6696075" cy="422909"/>
            </a:xfrm>
            <a:custGeom>
              <a:avLst/>
              <a:gdLst/>
              <a:ahLst/>
              <a:cxnLst/>
              <a:rect l="l" t="t" r="r" b="b"/>
              <a:pathLst>
                <a:path w="6696075" h="422910">
                  <a:moveTo>
                    <a:pt x="6470472" y="0"/>
                  </a:moveTo>
                  <a:lnTo>
                    <a:pt x="225526" y="0"/>
                  </a:lnTo>
                  <a:lnTo>
                    <a:pt x="176000" y="5704"/>
                  </a:lnTo>
                  <a:lnTo>
                    <a:pt x="130536" y="21955"/>
                  </a:lnTo>
                  <a:lnTo>
                    <a:pt x="90429" y="47454"/>
                  </a:lnTo>
                  <a:lnTo>
                    <a:pt x="56979" y="80904"/>
                  </a:lnTo>
                  <a:lnTo>
                    <a:pt x="31480" y="121011"/>
                  </a:lnTo>
                  <a:lnTo>
                    <a:pt x="15229" y="166475"/>
                  </a:lnTo>
                  <a:lnTo>
                    <a:pt x="9525" y="216001"/>
                  </a:lnTo>
                  <a:lnTo>
                    <a:pt x="0" y="422478"/>
                  </a:lnTo>
                  <a:lnTo>
                    <a:pt x="6695998" y="422478"/>
                  </a:lnTo>
                  <a:lnTo>
                    <a:pt x="6686473" y="216001"/>
                  </a:lnTo>
                  <a:lnTo>
                    <a:pt x="6680768" y="166475"/>
                  </a:lnTo>
                  <a:lnTo>
                    <a:pt x="6664518" y="121011"/>
                  </a:lnTo>
                  <a:lnTo>
                    <a:pt x="6639019" y="80904"/>
                  </a:lnTo>
                  <a:lnTo>
                    <a:pt x="6605568" y="47454"/>
                  </a:lnTo>
                  <a:lnTo>
                    <a:pt x="6565462" y="21955"/>
                  </a:lnTo>
                  <a:lnTo>
                    <a:pt x="6519998" y="5704"/>
                  </a:lnTo>
                  <a:lnTo>
                    <a:pt x="6470472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0" name="object 20"/>
            <p:cNvSpPr/>
            <p:nvPr/>
          </p:nvSpPr>
          <p:spPr>
            <a:xfrm>
              <a:off x="441523" y="2149727"/>
              <a:ext cx="6677025" cy="2760345"/>
            </a:xfrm>
            <a:custGeom>
              <a:avLst/>
              <a:gdLst/>
              <a:ahLst/>
              <a:cxnLst/>
              <a:rect l="l" t="t" r="r" b="b"/>
              <a:pathLst>
                <a:path w="6677025" h="2760345">
                  <a:moveTo>
                    <a:pt x="216001" y="0"/>
                  </a:move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2544152"/>
                  </a:lnTo>
                  <a:lnTo>
                    <a:pt x="5704" y="2593679"/>
                  </a:lnTo>
                  <a:lnTo>
                    <a:pt x="21955" y="2639143"/>
                  </a:lnTo>
                  <a:lnTo>
                    <a:pt x="47454" y="2679249"/>
                  </a:lnTo>
                  <a:lnTo>
                    <a:pt x="80904" y="2712700"/>
                  </a:lnTo>
                  <a:lnTo>
                    <a:pt x="121011" y="2738199"/>
                  </a:lnTo>
                  <a:lnTo>
                    <a:pt x="166475" y="2754449"/>
                  </a:lnTo>
                  <a:lnTo>
                    <a:pt x="216001" y="2760154"/>
                  </a:lnTo>
                  <a:lnTo>
                    <a:pt x="6460947" y="2760154"/>
                  </a:lnTo>
                  <a:lnTo>
                    <a:pt x="6510477" y="2754449"/>
                  </a:lnTo>
                  <a:lnTo>
                    <a:pt x="6555943" y="2738199"/>
                  </a:lnTo>
                  <a:lnTo>
                    <a:pt x="6596049" y="2712700"/>
                  </a:lnTo>
                  <a:lnTo>
                    <a:pt x="6629498" y="2679249"/>
                  </a:lnTo>
                  <a:lnTo>
                    <a:pt x="6654995" y="2639143"/>
                  </a:lnTo>
                  <a:lnTo>
                    <a:pt x="6671244" y="2593679"/>
                  </a:lnTo>
                  <a:lnTo>
                    <a:pt x="6676948" y="2544152"/>
                  </a:lnTo>
                  <a:lnTo>
                    <a:pt x="6676948" y="216001"/>
                  </a:lnTo>
                  <a:lnTo>
                    <a:pt x="6671244" y="166475"/>
                  </a:lnTo>
                  <a:lnTo>
                    <a:pt x="6654995" y="121011"/>
                  </a:lnTo>
                  <a:lnTo>
                    <a:pt x="6629498" y="80904"/>
                  </a:lnTo>
                  <a:lnTo>
                    <a:pt x="6596049" y="47454"/>
                  </a:lnTo>
                  <a:lnTo>
                    <a:pt x="6555943" y="21955"/>
                  </a:lnTo>
                  <a:lnTo>
                    <a:pt x="6510477" y="5704"/>
                  </a:lnTo>
                  <a:lnTo>
                    <a:pt x="6460947" y="0"/>
                  </a:lnTo>
                  <a:lnTo>
                    <a:pt x="216001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1" name="object 21"/>
            <p:cNvSpPr/>
            <p:nvPr/>
          </p:nvSpPr>
          <p:spPr>
            <a:xfrm>
              <a:off x="4824827" y="2174101"/>
              <a:ext cx="0" cy="389255"/>
            </a:xfrm>
            <a:custGeom>
              <a:avLst/>
              <a:gdLst/>
              <a:ahLst/>
              <a:cxnLst/>
              <a:rect l="l" t="t" r="r" b="b"/>
              <a:pathLst>
                <a:path h="389255">
                  <a:moveTo>
                    <a:pt x="0" y="0"/>
                  </a:moveTo>
                  <a:lnTo>
                    <a:pt x="0" y="388734"/>
                  </a:lnTo>
                </a:path>
              </a:pathLst>
            </a:custGeom>
            <a:ln w="95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2" name="object 22"/>
            <p:cNvSpPr/>
            <p:nvPr/>
          </p:nvSpPr>
          <p:spPr>
            <a:xfrm>
              <a:off x="1430362" y="2174101"/>
              <a:ext cx="0" cy="389255"/>
            </a:xfrm>
            <a:custGeom>
              <a:avLst/>
              <a:gdLst/>
              <a:ahLst/>
              <a:cxnLst/>
              <a:rect l="l" t="t" r="r" b="b"/>
              <a:pathLst>
                <a:path h="389255">
                  <a:moveTo>
                    <a:pt x="0" y="0"/>
                  </a:moveTo>
                  <a:lnTo>
                    <a:pt x="0" y="388734"/>
                  </a:lnTo>
                </a:path>
              </a:pathLst>
            </a:custGeom>
            <a:ln w="952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3" name="object 23"/>
          <p:cNvSpPr txBox="1"/>
          <p:nvPr/>
        </p:nvSpPr>
        <p:spPr>
          <a:xfrm>
            <a:off x="619099" y="2228505"/>
            <a:ext cx="38989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25" dirty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廢物</a:t>
            </a:r>
            <a:endParaRPr sz="14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588137" y="2228505"/>
            <a:ext cx="130111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正確回收前步驟</a:t>
            </a:r>
            <a:endParaRPr sz="14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946275" y="2228505"/>
            <a:ext cx="93662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回收桶顏色</a:t>
            </a:r>
            <a:endParaRPr sz="14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graphicFrame>
        <p:nvGraphicFramePr>
          <p:cNvPr id="26" name="object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4236628"/>
              </p:ext>
            </p:extLst>
          </p:nvPr>
        </p:nvGraphicFramePr>
        <p:xfrm>
          <a:off x="437393" y="2497803"/>
          <a:ext cx="6680200" cy="24085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931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9471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923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64820">
                <a:tc>
                  <a:txBody>
                    <a:bodyPr/>
                    <a:lstStyle/>
                    <a:p>
                      <a:pPr marL="138430">
                        <a:lnSpc>
                          <a:spcPct val="100000"/>
                        </a:lnSpc>
                        <a:spcBef>
                          <a:spcPts val="1315"/>
                        </a:spcBef>
                      </a:pPr>
                      <a:r>
                        <a:rPr sz="1200" b="1" spc="-25" dirty="0">
                          <a:solidFill>
                            <a:srgbClr val="034EA2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紙張</a:t>
                      </a:r>
                      <a:endParaRPr sz="1200" dirty="0">
                        <a:latin typeface="微軟正黑體" panose="020B0604030504040204" pitchFamily="34" charset="-120"/>
                        <a:cs typeface="Noto Sans HK"/>
                      </a:endParaRPr>
                    </a:p>
                  </a:txBody>
                  <a:tcPr marL="0" marR="0" marT="167005" marB="0">
                    <a:lnR w="9525">
                      <a:solidFill>
                        <a:srgbClr val="72CBC9"/>
                      </a:solidFill>
                      <a:prstDash val="solid"/>
                    </a:lnR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7985">
                <a:tc>
                  <a:txBody>
                    <a:bodyPr/>
                    <a:lstStyle/>
                    <a:p>
                      <a:pPr marL="138430">
                        <a:lnSpc>
                          <a:spcPct val="100000"/>
                        </a:lnSpc>
                        <a:spcBef>
                          <a:spcPts val="800"/>
                        </a:spcBef>
                      </a:pPr>
                      <a:r>
                        <a:rPr sz="1200" b="1" spc="-25" dirty="0">
                          <a:solidFill>
                            <a:srgbClr val="034EA2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金屬</a:t>
                      </a:r>
                      <a:endParaRPr sz="1200" dirty="0">
                        <a:latin typeface="微軟正黑體" panose="020B0604030504040204" pitchFamily="34" charset="-120"/>
                        <a:cs typeface="Noto Sans HK"/>
                      </a:endParaRPr>
                    </a:p>
                  </a:txBody>
                  <a:tcPr marL="0" marR="0" marT="101600" marB="0"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7985">
                <a:tc>
                  <a:txBody>
                    <a:bodyPr/>
                    <a:lstStyle/>
                    <a:p>
                      <a:pPr marL="138430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1200" b="1" spc="-10" dirty="0">
                          <a:solidFill>
                            <a:srgbClr val="034EA2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紙包飲品盒</a:t>
                      </a:r>
                      <a:endParaRPr sz="1200" dirty="0">
                        <a:latin typeface="微軟正黑體" panose="020B0604030504040204" pitchFamily="34" charset="-120"/>
                        <a:cs typeface="Noto Sans HK"/>
                      </a:endParaRPr>
                    </a:p>
                  </a:txBody>
                  <a:tcPr marL="0" marR="0" marT="98425" marB="0"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7985">
                <a:tc>
                  <a:txBody>
                    <a:bodyPr/>
                    <a:lstStyle/>
                    <a:p>
                      <a:pPr marL="138430">
                        <a:lnSpc>
                          <a:spcPct val="100000"/>
                        </a:lnSpc>
                        <a:spcBef>
                          <a:spcPts val="775"/>
                        </a:spcBef>
                      </a:pPr>
                      <a:r>
                        <a:rPr sz="1200" b="1" spc="-20" dirty="0">
                          <a:solidFill>
                            <a:srgbClr val="034EA2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玻璃樽</a:t>
                      </a:r>
                      <a:endParaRPr sz="1200" dirty="0">
                        <a:latin typeface="微軟正黑體" panose="020B0604030504040204" pitchFamily="34" charset="-120"/>
                        <a:cs typeface="Noto Sans HK"/>
                      </a:endParaRPr>
                    </a:p>
                  </a:txBody>
                  <a:tcPr marL="0" marR="0" marT="98425" marB="0"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7985">
                <a:tc>
                  <a:txBody>
                    <a:bodyPr/>
                    <a:lstStyle/>
                    <a:p>
                      <a:pPr marL="138430">
                        <a:lnSpc>
                          <a:spcPct val="100000"/>
                        </a:lnSpc>
                        <a:spcBef>
                          <a:spcPts val="805"/>
                        </a:spcBef>
                      </a:pPr>
                      <a:r>
                        <a:rPr sz="1200" b="1" spc="-25" dirty="0">
                          <a:solidFill>
                            <a:srgbClr val="034EA2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膠樽</a:t>
                      </a:r>
                      <a:endParaRPr sz="1200" dirty="0">
                        <a:latin typeface="微軟正黑體" panose="020B0604030504040204" pitchFamily="34" charset="-120"/>
                        <a:cs typeface="Noto Sans HK"/>
                      </a:endParaRPr>
                    </a:p>
                  </a:txBody>
                  <a:tcPr marL="0" marR="0" marT="102235" marB="0"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1795">
                <a:tc>
                  <a:txBody>
                    <a:bodyPr/>
                    <a:lstStyle/>
                    <a:p>
                      <a:pPr marL="138430">
                        <a:lnSpc>
                          <a:spcPct val="100000"/>
                        </a:lnSpc>
                        <a:spcBef>
                          <a:spcPts val="865"/>
                        </a:spcBef>
                      </a:pPr>
                      <a:r>
                        <a:rPr sz="1200" b="1" spc="-25" dirty="0">
                          <a:solidFill>
                            <a:srgbClr val="034EA2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廚餘</a:t>
                      </a:r>
                      <a:endParaRPr sz="1200" dirty="0">
                        <a:latin typeface="微軟正黑體" panose="020B0604030504040204" pitchFamily="34" charset="-120"/>
                        <a:cs typeface="Noto Sans HK"/>
                      </a:endParaRPr>
                    </a:p>
                  </a:txBody>
                  <a:tcPr marL="0" marR="0" marT="109855" marB="0"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T w="9525">
                      <a:solidFill>
                        <a:srgbClr val="72CBC9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27" name="object 27"/>
          <p:cNvGrpSpPr/>
          <p:nvPr/>
        </p:nvGrpSpPr>
        <p:grpSpPr>
          <a:xfrm>
            <a:off x="2036954" y="3483117"/>
            <a:ext cx="167005" cy="122555"/>
            <a:chOff x="2036954" y="3483117"/>
            <a:chExt cx="167005" cy="122555"/>
          </a:xfrm>
        </p:grpSpPr>
        <p:sp>
          <p:nvSpPr>
            <p:cNvPr id="28" name="object 28"/>
            <p:cNvSpPr/>
            <p:nvPr/>
          </p:nvSpPr>
          <p:spPr>
            <a:xfrm>
              <a:off x="2036954" y="3544201"/>
              <a:ext cx="130175" cy="0"/>
            </a:xfrm>
            <a:custGeom>
              <a:avLst/>
              <a:gdLst/>
              <a:ahLst/>
              <a:cxnLst/>
              <a:rect l="l" t="t" r="r" b="b"/>
              <a:pathLst>
                <a:path w="130175">
                  <a:moveTo>
                    <a:pt x="0" y="0"/>
                  </a:moveTo>
                  <a:lnTo>
                    <a:pt x="129755" y="0"/>
                  </a:lnTo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9" name="object 29"/>
            <p:cNvSpPr/>
            <p:nvPr/>
          </p:nvSpPr>
          <p:spPr>
            <a:xfrm>
              <a:off x="2142796" y="3483117"/>
              <a:ext cx="61594" cy="122555"/>
            </a:xfrm>
            <a:custGeom>
              <a:avLst/>
              <a:gdLst/>
              <a:ahLst/>
              <a:cxnLst/>
              <a:rect l="l" t="t" r="r" b="b"/>
              <a:pathLst>
                <a:path w="61594" h="122554">
                  <a:moveTo>
                    <a:pt x="0" y="0"/>
                  </a:moveTo>
                  <a:lnTo>
                    <a:pt x="0" y="122174"/>
                  </a:lnTo>
                  <a:lnTo>
                    <a:pt x="61087" y="610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30" name="object 30"/>
          <p:cNvGrpSpPr/>
          <p:nvPr/>
        </p:nvGrpSpPr>
        <p:grpSpPr>
          <a:xfrm>
            <a:off x="2707883" y="3483117"/>
            <a:ext cx="167005" cy="122555"/>
            <a:chOff x="2707883" y="3483117"/>
            <a:chExt cx="167005" cy="122555"/>
          </a:xfrm>
        </p:grpSpPr>
        <p:sp>
          <p:nvSpPr>
            <p:cNvPr id="31" name="object 31"/>
            <p:cNvSpPr/>
            <p:nvPr/>
          </p:nvSpPr>
          <p:spPr>
            <a:xfrm>
              <a:off x="2707883" y="3544201"/>
              <a:ext cx="130175" cy="0"/>
            </a:xfrm>
            <a:custGeom>
              <a:avLst/>
              <a:gdLst/>
              <a:ahLst/>
              <a:cxnLst/>
              <a:rect l="l" t="t" r="r" b="b"/>
              <a:pathLst>
                <a:path w="130175">
                  <a:moveTo>
                    <a:pt x="0" y="0"/>
                  </a:moveTo>
                  <a:lnTo>
                    <a:pt x="129755" y="0"/>
                  </a:lnTo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2" name="object 32"/>
            <p:cNvSpPr/>
            <p:nvPr/>
          </p:nvSpPr>
          <p:spPr>
            <a:xfrm>
              <a:off x="2813725" y="3483117"/>
              <a:ext cx="61594" cy="122555"/>
            </a:xfrm>
            <a:custGeom>
              <a:avLst/>
              <a:gdLst/>
              <a:ahLst/>
              <a:cxnLst/>
              <a:rect l="l" t="t" r="r" b="b"/>
              <a:pathLst>
                <a:path w="61594" h="122554">
                  <a:moveTo>
                    <a:pt x="0" y="0"/>
                  </a:moveTo>
                  <a:lnTo>
                    <a:pt x="0" y="122174"/>
                  </a:lnTo>
                  <a:lnTo>
                    <a:pt x="61087" y="610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33" name="object 33"/>
          <p:cNvGrpSpPr/>
          <p:nvPr/>
        </p:nvGrpSpPr>
        <p:grpSpPr>
          <a:xfrm>
            <a:off x="3378808" y="3483117"/>
            <a:ext cx="167005" cy="122555"/>
            <a:chOff x="3378808" y="3483117"/>
            <a:chExt cx="167005" cy="122555"/>
          </a:xfrm>
        </p:grpSpPr>
        <p:sp>
          <p:nvSpPr>
            <p:cNvPr id="34" name="object 34"/>
            <p:cNvSpPr/>
            <p:nvPr/>
          </p:nvSpPr>
          <p:spPr>
            <a:xfrm>
              <a:off x="3378808" y="3544201"/>
              <a:ext cx="130175" cy="0"/>
            </a:xfrm>
            <a:custGeom>
              <a:avLst/>
              <a:gdLst/>
              <a:ahLst/>
              <a:cxnLst/>
              <a:rect l="l" t="t" r="r" b="b"/>
              <a:pathLst>
                <a:path w="130175">
                  <a:moveTo>
                    <a:pt x="0" y="0"/>
                  </a:moveTo>
                  <a:lnTo>
                    <a:pt x="129755" y="0"/>
                  </a:lnTo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5" name="object 35"/>
            <p:cNvSpPr/>
            <p:nvPr/>
          </p:nvSpPr>
          <p:spPr>
            <a:xfrm>
              <a:off x="3484649" y="3483117"/>
              <a:ext cx="61594" cy="122555"/>
            </a:xfrm>
            <a:custGeom>
              <a:avLst/>
              <a:gdLst/>
              <a:ahLst/>
              <a:cxnLst/>
              <a:rect l="l" t="t" r="r" b="b"/>
              <a:pathLst>
                <a:path w="61595" h="122554">
                  <a:moveTo>
                    <a:pt x="0" y="0"/>
                  </a:moveTo>
                  <a:lnTo>
                    <a:pt x="0" y="122174"/>
                  </a:lnTo>
                  <a:lnTo>
                    <a:pt x="61087" y="610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36" name="object 36"/>
          <p:cNvGrpSpPr/>
          <p:nvPr/>
        </p:nvGrpSpPr>
        <p:grpSpPr>
          <a:xfrm>
            <a:off x="4049738" y="3483117"/>
            <a:ext cx="167005" cy="122555"/>
            <a:chOff x="4049738" y="3483117"/>
            <a:chExt cx="167005" cy="122555"/>
          </a:xfrm>
        </p:grpSpPr>
        <p:sp>
          <p:nvSpPr>
            <p:cNvPr id="37" name="object 37"/>
            <p:cNvSpPr/>
            <p:nvPr/>
          </p:nvSpPr>
          <p:spPr>
            <a:xfrm>
              <a:off x="4049738" y="3544201"/>
              <a:ext cx="130175" cy="0"/>
            </a:xfrm>
            <a:custGeom>
              <a:avLst/>
              <a:gdLst/>
              <a:ahLst/>
              <a:cxnLst/>
              <a:rect l="l" t="t" r="r" b="b"/>
              <a:pathLst>
                <a:path w="130175">
                  <a:moveTo>
                    <a:pt x="0" y="0"/>
                  </a:moveTo>
                  <a:lnTo>
                    <a:pt x="129755" y="0"/>
                  </a:lnTo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8" name="object 38"/>
            <p:cNvSpPr/>
            <p:nvPr/>
          </p:nvSpPr>
          <p:spPr>
            <a:xfrm>
              <a:off x="4155576" y="3483117"/>
              <a:ext cx="61594" cy="122555"/>
            </a:xfrm>
            <a:custGeom>
              <a:avLst/>
              <a:gdLst/>
              <a:ahLst/>
              <a:cxnLst/>
              <a:rect l="l" t="t" r="r" b="b"/>
              <a:pathLst>
                <a:path w="61595" h="122554">
                  <a:moveTo>
                    <a:pt x="0" y="0"/>
                  </a:moveTo>
                  <a:lnTo>
                    <a:pt x="0" y="122174"/>
                  </a:lnTo>
                  <a:lnTo>
                    <a:pt x="61087" y="610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39" name="object 39"/>
          <p:cNvGrpSpPr/>
          <p:nvPr/>
        </p:nvGrpSpPr>
        <p:grpSpPr>
          <a:xfrm>
            <a:off x="2036954" y="3870120"/>
            <a:ext cx="167005" cy="122555"/>
            <a:chOff x="2036954" y="3870120"/>
            <a:chExt cx="167005" cy="122555"/>
          </a:xfrm>
        </p:grpSpPr>
        <p:sp>
          <p:nvSpPr>
            <p:cNvPr id="40" name="object 40"/>
            <p:cNvSpPr/>
            <p:nvPr/>
          </p:nvSpPr>
          <p:spPr>
            <a:xfrm>
              <a:off x="2036954" y="3931203"/>
              <a:ext cx="130175" cy="0"/>
            </a:xfrm>
            <a:custGeom>
              <a:avLst/>
              <a:gdLst/>
              <a:ahLst/>
              <a:cxnLst/>
              <a:rect l="l" t="t" r="r" b="b"/>
              <a:pathLst>
                <a:path w="130175">
                  <a:moveTo>
                    <a:pt x="0" y="0"/>
                  </a:moveTo>
                  <a:lnTo>
                    <a:pt x="129755" y="0"/>
                  </a:lnTo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1" name="object 41"/>
            <p:cNvSpPr/>
            <p:nvPr/>
          </p:nvSpPr>
          <p:spPr>
            <a:xfrm>
              <a:off x="2142796" y="3870120"/>
              <a:ext cx="61594" cy="122555"/>
            </a:xfrm>
            <a:custGeom>
              <a:avLst/>
              <a:gdLst/>
              <a:ahLst/>
              <a:cxnLst/>
              <a:rect l="l" t="t" r="r" b="b"/>
              <a:pathLst>
                <a:path w="61594" h="122554">
                  <a:moveTo>
                    <a:pt x="0" y="0"/>
                  </a:moveTo>
                  <a:lnTo>
                    <a:pt x="0" y="122174"/>
                  </a:lnTo>
                  <a:lnTo>
                    <a:pt x="61087" y="610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42" name="object 42"/>
          <p:cNvGrpSpPr/>
          <p:nvPr/>
        </p:nvGrpSpPr>
        <p:grpSpPr>
          <a:xfrm>
            <a:off x="2707883" y="3870120"/>
            <a:ext cx="167005" cy="122555"/>
            <a:chOff x="2707883" y="3870120"/>
            <a:chExt cx="167005" cy="122555"/>
          </a:xfrm>
        </p:grpSpPr>
        <p:sp>
          <p:nvSpPr>
            <p:cNvPr id="43" name="object 43"/>
            <p:cNvSpPr/>
            <p:nvPr/>
          </p:nvSpPr>
          <p:spPr>
            <a:xfrm>
              <a:off x="2707883" y="3931203"/>
              <a:ext cx="130175" cy="0"/>
            </a:xfrm>
            <a:custGeom>
              <a:avLst/>
              <a:gdLst/>
              <a:ahLst/>
              <a:cxnLst/>
              <a:rect l="l" t="t" r="r" b="b"/>
              <a:pathLst>
                <a:path w="130175">
                  <a:moveTo>
                    <a:pt x="0" y="0"/>
                  </a:moveTo>
                  <a:lnTo>
                    <a:pt x="129755" y="0"/>
                  </a:lnTo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4" name="object 44"/>
            <p:cNvSpPr/>
            <p:nvPr/>
          </p:nvSpPr>
          <p:spPr>
            <a:xfrm>
              <a:off x="2813725" y="3870120"/>
              <a:ext cx="61594" cy="122555"/>
            </a:xfrm>
            <a:custGeom>
              <a:avLst/>
              <a:gdLst/>
              <a:ahLst/>
              <a:cxnLst/>
              <a:rect l="l" t="t" r="r" b="b"/>
              <a:pathLst>
                <a:path w="61594" h="122554">
                  <a:moveTo>
                    <a:pt x="0" y="0"/>
                  </a:moveTo>
                  <a:lnTo>
                    <a:pt x="0" y="122174"/>
                  </a:lnTo>
                  <a:lnTo>
                    <a:pt x="61087" y="610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45" name="object 45"/>
          <p:cNvGrpSpPr/>
          <p:nvPr/>
        </p:nvGrpSpPr>
        <p:grpSpPr>
          <a:xfrm>
            <a:off x="2036954" y="3094322"/>
            <a:ext cx="167005" cy="122555"/>
            <a:chOff x="2036954" y="3094322"/>
            <a:chExt cx="167005" cy="122555"/>
          </a:xfrm>
        </p:grpSpPr>
        <p:sp>
          <p:nvSpPr>
            <p:cNvPr id="46" name="object 46"/>
            <p:cNvSpPr/>
            <p:nvPr/>
          </p:nvSpPr>
          <p:spPr>
            <a:xfrm>
              <a:off x="2036954" y="3155402"/>
              <a:ext cx="130175" cy="0"/>
            </a:xfrm>
            <a:custGeom>
              <a:avLst/>
              <a:gdLst/>
              <a:ahLst/>
              <a:cxnLst/>
              <a:rect l="l" t="t" r="r" b="b"/>
              <a:pathLst>
                <a:path w="130175">
                  <a:moveTo>
                    <a:pt x="0" y="0"/>
                  </a:moveTo>
                  <a:lnTo>
                    <a:pt x="129755" y="0"/>
                  </a:lnTo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7" name="object 47"/>
            <p:cNvSpPr/>
            <p:nvPr/>
          </p:nvSpPr>
          <p:spPr>
            <a:xfrm>
              <a:off x="2142796" y="3094322"/>
              <a:ext cx="61594" cy="122555"/>
            </a:xfrm>
            <a:custGeom>
              <a:avLst/>
              <a:gdLst/>
              <a:ahLst/>
              <a:cxnLst/>
              <a:rect l="l" t="t" r="r" b="b"/>
              <a:pathLst>
                <a:path w="61594" h="122555">
                  <a:moveTo>
                    <a:pt x="0" y="0"/>
                  </a:moveTo>
                  <a:lnTo>
                    <a:pt x="0" y="122174"/>
                  </a:lnTo>
                  <a:lnTo>
                    <a:pt x="61087" y="610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48" name="object 48"/>
          <p:cNvGrpSpPr/>
          <p:nvPr/>
        </p:nvGrpSpPr>
        <p:grpSpPr>
          <a:xfrm>
            <a:off x="2036954" y="4260719"/>
            <a:ext cx="167005" cy="122555"/>
            <a:chOff x="2036954" y="4260719"/>
            <a:chExt cx="167005" cy="122555"/>
          </a:xfrm>
        </p:grpSpPr>
        <p:sp>
          <p:nvSpPr>
            <p:cNvPr id="49" name="object 49"/>
            <p:cNvSpPr/>
            <p:nvPr/>
          </p:nvSpPr>
          <p:spPr>
            <a:xfrm>
              <a:off x="2036954" y="4321803"/>
              <a:ext cx="130175" cy="0"/>
            </a:xfrm>
            <a:custGeom>
              <a:avLst/>
              <a:gdLst/>
              <a:ahLst/>
              <a:cxnLst/>
              <a:rect l="l" t="t" r="r" b="b"/>
              <a:pathLst>
                <a:path w="130175">
                  <a:moveTo>
                    <a:pt x="0" y="0"/>
                  </a:moveTo>
                  <a:lnTo>
                    <a:pt x="129755" y="0"/>
                  </a:lnTo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0" name="object 50"/>
            <p:cNvSpPr/>
            <p:nvPr/>
          </p:nvSpPr>
          <p:spPr>
            <a:xfrm>
              <a:off x="2142796" y="4260719"/>
              <a:ext cx="61594" cy="122555"/>
            </a:xfrm>
            <a:custGeom>
              <a:avLst/>
              <a:gdLst/>
              <a:ahLst/>
              <a:cxnLst/>
              <a:rect l="l" t="t" r="r" b="b"/>
              <a:pathLst>
                <a:path w="61594" h="122554">
                  <a:moveTo>
                    <a:pt x="0" y="0"/>
                  </a:moveTo>
                  <a:lnTo>
                    <a:pt x="0" y="122174"/>
                  </a:lnTo>
                  <a:lnTo>
                    <a:pt x="61087" y="610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51" name="object 51"/>
          <p:cNvGrpSpPr/>
          <p:nvPr/>
        </p:nvGrpSpPr>
        <p:grpSpPr>
          <a:xfrm>
            <a:off x="2707883" y="4260719"/>
            <a:ext cx="167005" cy="122555"/>
            <a:chOff x="2707883" y="4260719"/>
            <a:chExt cx="167005" cy="122555"/>
          </a:xfrm>
        </p:grpSpPr>
        <p:sp>
          <p:nvSpPr>
            <p:cNvPr id="52" name="object 52"/>
            <p:cNvSpPr/>
            <p:nvPr/>
          </p:nvSpPr>
          <p:spPr>
            <a:xfrm>
              <a:off x="2707883" y="4321803"/>
              <a:ext cx="130175" cy="0"/>
            </a:xfrm>
            <a:custGeom>
              <a:avLst/>
              <a:gdLst/>
              <a:ahLst/>
              <a:cxnLst/>
              <a:rect l="l" t="t" r="r" b="b"/>
              <a:pathLst>
                <a:path w="130175">
                  <a:moveTo>
                    <a:pt x="0" y="0"/>
                  </a:moveTo>
                  <a:lnTo>
                    <a:pt x="129755" y="0"/>
                  </a:lnTo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3" name="object 53"/>
            <p:cNvSpPr/>
            <p:nvPr/>
          </p:nvSpPr>
          <p:spPr>
            <a:xfrm>
              <a:off x="2813725" y="4260719"/>
              <a:ext cx="61594" cy="122555"/>
            </a:xfrm>
            <a:custGeom>
              <a:avLst/>
              <a:gdLst/>
              <a:ahLst/>
              <a:cxnLst/>
              <a:rect l="l" t="t" r="r" b="b"/>
              <a:pathLst>
                <a:path w="61594" h="122554">
                  <a:moveTo>
                    <a:pt x="0" y="0"/>
                  </a:moveTo>
                  <a:lnTo>
                    <a:pt x="0" y="122174"/>
                  </a:lnTo>
                  <a:lnTo>
                    <a:pt x="61087" y="610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54" name="object 54"/>
          <p:cNvGrpSpPr/>
          <p:nvPr/>
        </p:nvGrpSpPr>
        <p:grpSpPr>
          <a:xfrm>
            <a:off x="2036954" y="4647716"/>
            <a:ext cx="167005" cy="122555"/>
            <a:chOff x="2036954" y="4647716"/>
            <a:chExt cx="167005" cy="122555"/>
          </a:xfrm>
        </p:grpSpPr>
        <p:sp>
          <p:nvSpPr>
            <p:cNvPr id="55" name="object 55"/>
            <p:cNvSpPr/>
            <p:nvPr/>
          </p:nvSpPr>
          <p:spPr>
            <a:xfrm>
              <a:off x="2036954" y="4708803"/>
              <a:ext cx="130175" cy="0"/>
            </a:xfrm>
            <a:custGeom>
              <a:avLst/>
              <a:gdLst/>
              <a:ahLst/>
              <a:cxnLst/>
              <a:rect l="l" t="t" r="r" b="b"/>
              <a:pathLst>
                <a:path w="130175">
                  <a:moveTo>
                    <a:pt x="0" y="0"/>
                  </a:moveTo>
                  <a:lnTo>
                    <a:pt x="129755" y="0"/>
                  </a:lnTo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56" name="object 56"/>
            <p:cNvSpPr/>
            <p:nvPr/>
          </p:nvSpPr>
          <p:spPr>
            <a:xfrm>
              <a:off x="2142796" y="4647716"/>
              <a:ext cx="61594" cy="122555"/>
            </a:xfrm>
            <a:custGeom>
              <a:avLst/>
              <a:gdLst/>
              <a:ahLst/>
              <a:cxnLst/>
              <a:rect l="l" t="t" r="r" b="b"/>
              <a:pathLst>
                <a:path w="61594" h="122554">
                  <a:moveTo>
                    <a:pt x="0" y="0"/>
                  </a:moveTo>
                  <a:lnTo>
                    <a:pt x="0" y="122174"/>
                  </a:lnTo>
                  <a:lnTo>
                    <a:pt x="61087" y="610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57" name="object 57"/>
          <p:cNvSpPr/>
          <p:nvPr/>
        </p:nvSpPr>
        <p:spPr>
          <a:xfrm>
            <a:off x="1645715" y="3406763"/>
            <a:ext cx="278765" cy="278765"/>
          </a:xfrm>
          <a:custGeom>
            <a:avLst/>
            <a:gdLst/>
            <a:ahLst/>
            <a:cxnLst/>
            <a:rect l="l" t="t" r="r" b="b"/>
            <a:pathLst>
              <a:path w="278764" h="278764">
                <a:moveTo>
                  <a:pt x="139242" y="278472"/>
                </a:moveTo>
                <a:lnTo>
                  <a:pt x="183253" y="271375"/>
                </a:lnTo>
                <a:lnTo>
                  <a:pt x="221476" y="251610"/>
                </a:lnTo>
                <a:lnTo>
                  <a:pt x="251618" y="221471"/>
                </a:lnTo>
                <a:lnTo>
                  <a:pt x="271386" y="183251"/>
                </a:lnTo>
                <a:lnTo>
                  <a:pt x="278485" y="139242"/>
                </a:lnTo>
                <a:lnTo>
                  <a:pt x="271386" y="95227"/>
                </a:lnTo>
                <a:lnTo>
                  <a:pt x="251618" y="57003"/>
                </a:lnTo>
                <a:lnTo>
                  <a:pt x="221476" y="26863"/>
                </a:lnTo>
                <a:lnTo>
                  <a:pt x="183253" y="7097"/>
                </a:lnTo>
                <a:lnTo>
                  <a:pt x="139242" y="0"/>
                </a:lnTo>
                <a:lnTo>
                  <a:pt x="95232" y="7097"/>
                </a:lnTo>
                <a:lnTo>
                  <a:pt x="57009" y="26863"/>
                </a:lnTo>
                <a:lnTo>
                  <a:pt x="26866" y="57003"/>
                </a:lnTo>
                <a:lnTo>
                  <a:pt x="7098" y="95227"/>
                </a:lnTo>
                <a:lnTo>
                  <a:pt x="0" y="139242"/>
                </a:lnTo>
                <a:lnTo>
                  <a:pt x="7098" y="183251"/>
                </a:lnTo>
                <a:lnTo>
                  <a:pt x="26866" y="221471"/>
                </a:lnTo>
                <a:lnTo>
                  <a:pt x="57009" y="251610"/>
                </a:lnTo>
                <a:lnTo>
                  <a:pt x="95232" y="271375"/>
                </a:lnTo>
                <a:lnTo>
                  <a:pt x="139242" y="278472"/>
                </a:lnTo>
                <a:close/>
              </a:path>
            </a:pathLst>
          </a:custGeom>
          <a:ln w="12700">
            <a:solidFill>
              <a:srgbClr val="72CBC9"/>
            </a:solidFill>
          </a:ln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8" name="object 58"/>
          <p:cNvSpPr/>
          <p:nvPr/>
        </p:nvSpPr>
        <p:spPr>
          <a:xfrm>
            <a:off x="2316641" y="3406763"/>
            <a:ext cx="278765" cy="278765"/>
          </a:xfrm>
          <a:custGeom>
            <a:avLst/>
            <a:gdLst/>
            <a:ahLst/>
            <a:cxnLst/>
            <a:rect l="l" t="t" r="r" b="b"/>
            <a:pathLst>
              <a:path w="278764" h="278764">
                <a:moveTo>
                  <a:pt x="139242" y="278472"/>
                </a:moveTo>
                <a:lnTo>
                  <a:pt x="183253" y="271375"/>
                </a:lnTo>
                <a:lnTo>
                  <a:pt x="221476" y="251610"/>
                </a:lnTo>
                <a:lnTo>
                  <a:pt x="251618" y="221471"/>
                </a:lnTo>
                <a:lnTo>
                  <a:pt x="271386" y="183251"/>
                </a:lnTo>
                <a:lnTo>
                  <a:pt x="278485" y="139242"/>
                </a:lnTo>
                <a:lnTo>
                  <a:pt x="271386" y="95227"/>
                </a:lnTo>
                <a:lnTo>
                  <a:pt x="251618" y="57003"/>
                </a:lnTo>
                <a:lnTo>
                  <a:pt x="221476" y="26863"/>
                </a:lnTo>
                <a:lnTo>
                  <a:pt x="183253" y="7097"/>
                </a:lnTo>
                <a:lnTo>
                  <a:pt x="139242" y="0"/>
                </a:lnTo>
                <a:lnTo>
                  <a:pt x="95232" y="7097"/>
                </a:lnTo>
                <a:lnTo>
                  <a:pt x="57009" y="26863"/>
                </a:lnTo>
                <a:lnTo>
                  <a:pt x="26866" y="57003"/>
                </a:lnTo>
                <a:lnTo>
                  <a:pt x="7098" y="95227"/>
                </a:lnTo>
                <a:lnTo>
                  <a:pt x="0" y="139242"/>
                </a:lnTo>
                <a:lnTo>
                  <a:pt x="7098" y="183251"/>
                </a:lnTo>
                <a:lnTo>
                  <a:pt x="26866" y="221471"/>
                </a:lnTo>
                <a:lnTo>
                  <a:pt x="57009" y="251610"/>
                </a:lnTo>
                <a:lnTo>
                  <a:pt x="95232" y="271375"/>
                </a:lnTo>
                <a:lnTo>
                  <a:pt x="139242" y="278472"/>
                </a:lnTo>
                <a:close/>
              </a:path>
            </a:pathLst>
          </a:custGeom>
          <a:ln w="12700">
            <a:solidFill>
              <a:srgbClr val="72CBC9"/>
            </a:solidFill>
          </a:ln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9" name="object 59"/>
          <p:cNvSpPr/>
          <p:nvPr/>
        </p:nvSpPr>
        <p:spPr>
          <a:xfrm>
            <a:off x="2987568" y="3406763"/>
            <a:ext cx="278765" cy="278765"/>
          </a:xfrm>
          <a:custGeom>
            <a:avLst/>
            <a:gdLst/>
            <a:ahLst/>
            <a:cxnLst/>
            <a:rect l="l" t="t" r="r" b="b"/>
            <a:pathLst>
              <a:path w="278764" h="278764">
                <a:moveTo>
                  <a:pt x="139242" y="278472"/>
                </a:moveTo>
                <a:lnTo>
                  <a:pt x="183253" y="271375"/>
                </a:lnTo>
                <a:lnTo>
                  <a:pt x="221476" y="251610"/>
                </a:lnTo>
                <a:lnTo>
                  <a:pt x="251618" y="221471"/>
                </a:lnTo>
                <a:lnTo>
                  <a:pt x="271386" y="183251"/>
                </a:lnTo>
                <a:lnTo>
                  <a:pt x="278485" y="139242"/>
                </a:lnTo>
                <a:lnTo>
                  <a:pt x="271386" y="95227"/>
                </a:lnTo>
                <a:lnTo>
                  <a:pt x="251618" y="57003"/>
                </a:lnTo>
                <a:lnTo>
                  <a:pt x="221476" y="26863"/>
                </a:lnTo>
                <a:lnTo>
                  <a:pt x="183253" y="7097"/>
                </a:lnTo>
                <a:lnTo>
                  <a:pt x="139242" y="0"/>
                </a:lnTo>
                <a:lnTo>
                  <a:pt x="95232" y="7097"/>
                </a:lnTo>
                <a:lnTo>
                  <a:pt x="57009" y="26863"/>
                </a:lnTo>
                <a:lnTo>
                  <a:pt x="26866" y="57003"/>
                </a:lnTo>
                <a:lnTo>
                  <a:pt x="7098" y="95227"/>
                </a:lnTo>
                <a:lnTo>
                  <a:pt x="0" y="139242"/>
                </a:lnTo>
                <a:lnTo>
                  <a:pt x="7098" y="183251"/>
                </a:lnTo>
                <a:lnTo>
                  <a:pt x="26866" y="221471"/>
                </a:lnTo>
                <a:lnTo>
                  <a:pt x="57009" y="251610"/>
                </a:lnTo>
                <a:lnTo>
                  <a:pt x="95232" y="271375"/>
                </a:lnTo>
                <a:lnTo>
                  <a:pt x="139242" y="278472"/>
                </a:lnTo>
                <a:close/>
              </a:path>
            </a:pathLst>
          </a:custGeom>
          <a:ln w="12700">
            <a:solidFill>
              <a:srgbClr val="72CBC9"/>
            </a:solidFill>
          </a:ln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0" name="object 60"/>
          <p:cNvSpPr/>
          <p:nvPr/>
        </p:nvSpPr>
        <p:spPr>
          <a:xfrm>
            <a:off x="3658494" y="3406763"/>
            <a:ext cx="278765" cy="278765"/>
          </a:xfrm>
          <a:custGeom>
            <a:avLst/>
            <a:gdLst/>
            <a:ahLst/>
            <a:cxnLst/>
            <a:rect l="l" t="t" r="r" b="b"/>
            <a:pathLst>
              <a:path w="278764" h="278764">
                <a:moveTo>
                  <a:pt x="139242" y="278472"/>
                </a:moveTo>
                <a:lnTo>
                  <a:pt x="183253" y="271375"/>
                </a:lnTo>
                <a:lnTo>
                  <a:pt x="221476" y="251610"/>
                </a:lnTo>
                <a:lnTo>
                  <a:pt x="251618" y="221471"/>
                </a:lnTo>
                <a:lnTo>
                  <a:pt x="271386" y="183251"/>
                </a:lnTo>
                <a:lnTo>
                  <a:pt x="278485" y="139242"/>
                </a:lnTo>
                <a:lnTo>
                  <a:pt x="271386" y="95227"/>
                </a:lnTo>
                <a:lnTo>
                  <a:pt x="251618" y="57003"/>
                </a:lnTo>
                <a:lnTo>
                  <a:pt x="221476" y="26863"/>
                </a:lnTo>
                <a:lnTo>
                  <a:pt x="183253" y="7097"/>
                </a:lnTo>
                <a:lnTo>
                  <a:pt x="139242" y="0"/>
                </a:lnTo>
                <a:lnTo>
                  <a:pt x="95232" y="7097"/>
                </a:lnTo>
                <a:lnTo>
                  <a:pt x="57009" y="26863"/>
                </a:lnTo>
                <a:lnTo>
                  <a:pt x="26866" y="57003"/>
                </a:lnTo>
                <a:lnTo>
                  <a:pt x="7098" y="95227"/>
                </a:lnTo>
                <a:lnTo>
                  <a:pt x="0" y="139242"/>
                </a:lnTo>
                <a:lnTo>
                  <a:pt x="7098" y="183251"/>
                </a:lnTo>
                <a:lnTo>
                  <a:pt x="26866" y="221471"/>
                </a:lnTo>
                <a:lnTo>
                  <a:pt x="57009" y="251610"/>
                </a:lnTo>
                <a:lnTo>
                  <a:pt x="95232" y="271375"/>
                </a:lnTo>
                <a:lnTo>
                  <a:pt x="139242" y="278472"/>
                </a:lnTo>
                <a:close/>
              </a:path>
            </a:pathLst>
          </a:custGeom>
          <a:ln w="12700">
            <a:solidFill>
              <a:srgbClr val="72CBC9"/>
            </a:solidFill>
          </a:ln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1" name="object 61"/>
          <p:cNvSpPr/>
          <p:nvPr/>
        </p:nvSpPr>
        <p:spPr>
          <a:xfrm>
            <a:off x="4329419" y="3406763"/>
            <a:ext cx="278765" cy="278765"/>
          </a:xfrm>
          <a:custGeom>
            <a:avLst/>
            <a:gdLst/>
            <a:ahLst/>
            <a:cxnLst/>
            <a:rect l="l" t="t" r="r" b="b"/>
            <a:pathLst>
              <a:path w="278764" h="278764">
                <a:moveTo>
                  <a:pt x="139242" y="278472"/>
                </a:moveTo>
                <a:lnTo>
                  <a:pt x="183253" y="271375"/>
                </a:lnTo>
                <a:lnTo>
                  <a:pt x="221476" y="251610"/>
                </a:lnTo>
                <a:lnTo>
                  <a:pt x="251618" y="221471"/>
                </a:lnTo>
                <a:lnTo>
                  <a:pt x="271386" y="183251"/>
                </a:lnTo>
                <a:lnTo>
                  <a:pt x="278485" y="139242"/>
                </a:lnTo>
                <a:lnTo>
                  <a:pt x="271386" y="95227"/>
                </a:lnTo>
                <a:lnTo>
                  <a:pt x="251618" y="57003"/>
                </a:lnTo>
                <a:lnTo>
                  <a:pt x="221476" y="26863"/>
                </a:lnTo>
                <a:lnTo>
                  <a:pt x="183253" y="7097"/>
                </a:lnTo>
                <a:lnTo>
                  <a:pt x="139242" y="0"/>
                </a:lnTo>
                <a:lnTo>
                  <a:pt x="95232" y="7097"/>
                </a:lnTo>
                <a:lnTo>
                  <a:pt x="57009" y="26863"/>
                </a:lnTo>
                <a:lnTo>
                  <a:pt x="26866" y="57003"/>
                </a:lnTo>
                <a:lnTo>
                  <a:pt x="7098" y="95227"/>
                </a:lnTo>
                <a:lnTo>
                  <a:pt x="0" y="139242"/>
                </a:lnTo>
                <a:lnTo>
                  <a:pt x="7098" y="183251"/>
                </a:lnTo>
                <a:lnTo>
                  <a:pt x="26866" y="221471"/>
                </a:lnTo>
                <a:lnTo>
                  <a:pt x="57009" y="251610"/>
                </a:lnTo>
                <a:lnTo>
                  <a:pt x="95232" y="271375"/>
                </a:lnTo>
                <a:lnTo>
                  <a:pt x="139242" y="278472"/>
                </a:lnTo>
                <a:close/>
              </a:path>
            </a:pathLst>
          </a:custGeom>
          <a:ln w="12700">
            <a:solidFill>
              <a:srgbClr val="72CBC9"/>
            </a:solidFill>
          </a:ln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2" name="object 62"/>
          <p:cNvSpPr/>
          <p:nvPr/>
        </p:nvSpPr>
        <p:spPr>
          <a:xfrm>
            <a:off x="1645715" y="3793754"/>
            <a:ext cx="278765" cy="278765"/>
          </a:xfrm>
          <a:custGeom>
            <a:avLst/>
            <a:gdLst/>
            <a:ahLst/>
            <a:cxnLst/>
            <a:rect l="l" t="t" r="r" b="b"/>
            <a:pathLst>
              <a:path w="278764" h="278764">
                <a:moveTo>
                  <a:pt x="139242" y="278472"/>
                </a:moveTo>
                <a:lnTo>
                  <a:pt x="183253" y="271375"/>
                </a:lnTo>
                <a:lnTo>
                  <a:pt x="221476" y="251610"/>
                </a:lnTo>
                <a:lnTo>
                  <a:pt x="251618" y="221471"/>
                </a:lnTo>
                <a:lnTo>
                  <a:pt x="271386" y="183251"/>
                </a:lnTo>
                <a:lnTo>
                  <a:pt x="278485" y="139242"/>
                </a:lnTo>
                <a:lnTo>
                  <a:pt x="271386" y="95227"/>
                </a:lnTo>
                <a:lnTo>
                  <a:pt x="251618" y="57003"/>
                </a:lnTo>
                <a:lnTo>
                  <a:pt x="221476" y="26863"/>
                </a:lnTo>
                <a:lnTo>
                  <a:pt x="183253" y="7097"/>
                </a:lnTo>
                <a:lnTo>
                  <a:pt x="139242" y="0"/>
                </a:lnTo>
                <a:lnTo>
                  <a:pt x="95232" y="7097"/>
                </a:lnTo>
                <a:lnTo>
                  <a:pt x="57009" y="26863"/>
                </a:lnTo>
                <a:lnTo>
                  <a:pt x="26866" y="57003"/>
                </a:lnTo>
                <a:lnTo>
                  <a:pt x="7098" y="95227"/>
                </a:lnTo>
                <a:lnTo>
                  <a:pt x="0" y="139242"/>
                </a:lnTo>
                <a:lnTo>
                  <a:pt x="7098" y="183251"/>
                </a:lnTo>
                <a:lnTo>
                  <a:pt x="26866" y="221471"/>
                </a:lnTo>
                <a:lnTo>
                  <a:pt x="57009" y="251610"/>
                </a:lnTo>
                <a:lnTo>
                  <a:pt x="95232" y="271375"/>
                </a:lnTo>
                <a:lnTo>
                  <a:pt x="139242" y="278472"/>
                </a:lnTo>
                <a:close/>
              </a:path>
            </a:pathLst>
          </a:custGeom>
          <a:ln w="12700">
            <a:solidFill>
              <a:srgbClr val="72CBC9"/>
            </a:solidFill>
          </a:ln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3" name="object 63"/>
          <p:cNvSpPr/>
          <p:nvPr/>
        </p:nvSpPr>
        <p:spPr>
          <a:xfrm>
            <a:off x="2316641" y="3793754"/>
            <a:ext cx="278765" cy="278765"/>
          </a:xfrm>
          <a:custGeom>
            <a:avLst/>
            <a:gdLst/>
            <a:ahLst/>
            <a:cxnLst/>
            <a:rect l="l" t="t" r="r" b="b"/>
            <a:pathLst>
              <a:path w="278764" h="278764">
                <a:moveTo>
                  <a:pt x="139242" y="278472"/>
                </a:moveTo>
                <a:lnTo>
                  <a:pt x="183253" y="271375"/>
                </a:lnTo>
                <a:lnTo>
                  <a:pt x="221476" y="251610"/>
                </a:lnTo>
                <a:lnTo>
                  <a:pt x="251618" y="221471"/>
                </a:lnTo>
                <a:lnTo>
                  <a:pt x="271386" y="183251"/>
                </a:lnTo>
                <a:lnTo>
                  <a:pt x="278485" y="139242"/>
                </a:lnTo>
                <a:lnTo>
                  <a:pt x="271386" y="95227"/>
                </a:lnTo>
                <a:lnTo>
                  <a:pt x="251618" y="57003"/>
                </a:lnTo>
                <a:lnTo>
                  <a:pt x="221476" y="26863"/>
                </a:lnTo>
                <a:lnTo>
                  <a:pt x="183253" y="7097"/>
                </a:lnTo>
                <a:lnTo>
                  <a:pt x="139242" y="0"/>
                </a:lnTo>
                <a:lnTo>
                  <a:pt x="95232" y="7097"/>
                </a:lnTo>
                <a:lnTo>
                  <a:pt x="57009" y="26863"/>
                </a:lnTo>
                <a:lnTo>
                  <a:pt x="26866" y="57003"/>
                </a:lnTo>
                <a:lnTo>
                  <a:pt x="7098" y="95227"/>
                </a:lnTo>
                <a:lnTo>
                  <a:pt x="0" y="139242"/>
                </a:lnTo>
                <a:lnTo>
                  <a:pt x="7098" y="183251"/>
                </a:lnTo>
                <a:lnTo>
                  <a:pt x="26866" y="221471"/>
                </a:lnTo>
                <a:lnTo>
                  <a:pt x="57009" y="251610"/>
                </a:lnTo>
                <a:lnTo>
                  <a:pt x="95232" y="271375"/>
                </a:lnTo>
                <a:lnTo>
                  <a:pt x="139242" y="278472"/>
                </a:lnTo>
                <a:close/>
              </a:path>
            </a:pathLst>
          </a:custGeom>
          <a:ln w="12700">
            <a:solidFill>
              <a:srgbClr val="72CBC9"/>
            </a:solidFill>
          </a:ln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4" name="object 64"/>
          <p:cNvSpPr/>
          <p:nvPr/>
        </p:nvSpPr>
        <p:spPr>
          <a:xfrm>
            <a:off x="2987568" y="3793754"/>
            <a:ext cx="278765" cy="278765"/>
          </a:xfrm>
          <a:custGeom>
            <a:avLst/>
            <a:gdLst/>
            <a:ahLst/>
            <a:cxnLst/>
            <a:rect l="l" t="t" r="r" b="b"/>
            <a:pathLst>
              <a:path w="278764" h="278764">
                <a:moveTo>
                  <a:pt x="139242" y="278472"/>
                </a:moveTo>
                <a:lnTo>
                  <a:pt x="183253" y="271375"/>
                </a:lnTo>
                <a:lnTo>
                  <a:pt x="221476" y="251610"/>
                </a:lnTo>
                <a:lnTo>
                  <a:pt x="251618" y="221471"/>
                </a:lnTo>
                <a:lnTo>
                  <a:pt x="271386" y="183251"/>
                </a:lnTo>
                <a:lnTo>
                  <a:pt x="278485" y="139242"/>
                </a:lnTo>
                <a:lnTo>
                  <a:pt x="271386" y="95227"/>
                </a:lnTo>
                <a:lnTo>
                  <a:pt x="251618" y="57003"/>
                </a:lnTo>
                <a:lnTo>
                  <a:pt x="221476" y="26863"/>
                </a:lnTo>
                <a:lnTo>
                  <a:pt x="183253" y="7097"/>
                </a:lnTo>
                <a:lnTo>
                  <a:pt x="139242" y="0"/>
                </a:lnTo>
                <a:lnTo>
                  <a:pt x="95232" y="7097"/>
                </a:lnTo>
                <a:lnTo>
                  <a:pt x="57009" y="26863"/>
                </a:lnTo>
                <a:lnTo>
                  <a:pt x="26866" y="57003"/>
                </a:lnTo>
                <a:lnTo>
                  <a:pt x="7098" y="95227"/>
                </a:lnTo>
                <a:lnTo>
                  <a:pt x="0" y="139242"/>
                </a:lnTo>
                <a:lnTo>
                  <a:pt x="7098" y="183251"/>
                </a:lnTo>
                <a:lnTo>
                  <a:pt x="26866" y="221471"/>
                </a:lnTo>
                <a:lnTo>
                  <a:pt x="57009" y="251610"/>
                </a:lnTo>
                <a:lnTo>
                  <a:pt x="95232" y="271375"/>
                </a:lnTo>
                <a:lnTo>
                  <a:pt x="139242" y="278472"/>
                </a:lnTo>
                <a:close/>
              </a:path>
            </a:pathLst>
          </a:custGeom>
          <a:ln w="12700">
            <a:solidFill>
              <a:srgbClr val="72CBC9"/>
            </a:solidFill>
          </a:ln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5" name="object 65"/>
          <p:cNvSpPr/>
          <p:nvPr/>
        </p:nvSpPr>
        <p:spPr>
          <a:xfrm>
            <a:off x="1645715" y="3017963"/>
            <a:ext cx="278765" cy="278765"/>
          </a:xfrm>
          <a:custGeom>
            <a:avLst/>
            <a:gdLst/>
            <a:ahLst/>
            <a:cxnLst/>
            <a:rect l="l" t="t" r="r" b="b"/>
            <a:pathLst>
              <a:path w="278764" h="278764">
                <a:moveTo>
                  <a:pt x="139242" y="278472"/>
                </a:moveTo>
                <a:lnTo>
                  <a:pt x="183253" y="271375"/>
                </a:lnTo>
                <a:lnTo>
                  <a:pt x="221476" y="251610"/>
                </a:lnTo>
                <a:lnTo>
                  <a:pt x="251618" y="221471"/>
                </a:lnTo>
                <a:lnTo>
                  <a:pt x="271386" y="183251"/>
                </a:lnTo>
                <a:lnTo>
                  <a:pt x="278485" y="139242"/>
                </a:lnTo>
                <a:lnTo>
                  <a:pt x="271386" y="95227"/>
                </a:lnTo>
                <a:lnTo>
                  <a:pt x="251618" y="57003"/>
                </a:lnTo>
                <a:lnTo>
                  <a:pt x="221476" y="26863"/>
                </a:lnTo>
                <a:lnTo>
                  <a:pt x="183253" y="7097"/>
                </a:lnTo>
                <a:lnTo>
                  <a:pt x="139242" y="0"/>
                </a:lnTo>
                <a:lnTo>
                  <a:pt x="95232" y="7097"/>
                </a:lnTo>
                <a:lnTo>
                  <a:pt x="57009" y="26863"/>
                </a:lnTo>
                <a:lnTo>
                  <a:pt x="26866" y="57003"/>
                </a:lnTo>
                <a:lnTo>
                  <a:pt x="7098" y="95227"/>
                </a:lnTo>
                <a:lnTo>
                  <a:pt x="0" y="139242"/>
                </a:lnTo>
                <a:lnTo>
                  <a:pt x="7098" y="183251"/>
                </a:lnTo>
                <a:lnTo>
                  <a:pt x="26866" y="221471"/>
                </a:lnTo>
                <a:lnTo>
                  <a:pt x="57009" y="251610"/>
                </a:lnTo>
                <a:lnTo>
                  <a:pt x="95232" y="271375"/>
                </a:lnTo>
                <a:lnTo>
                  <a:pt x="139242" y="278472"/>
                </a:lnTo>
                <a:close/>
              </a:path>
            </a:pathLst>
          </a:custGeom>
          <a:ln w="12700">
            <a:solidFill>
              <a:srgbClr val="72CBC9"/>
            </a:solidFill>
          </a:ln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6" name="object 66"/>
          <p:cNvSpPr/>
          <p:nvPr/>
        </p:nvSpPr>
        <p:spPr>
          <a:xfrm>
            <a:off x="2316641" y="3017963"/>
            <a:ext cx="278765" cy="278765"/>
          </a:xfrm>
          <a:custGeom>
            <a:avLst/>
            <a:gdLst/>
            <a:ahLst/>
            <a:cxnLst/>
            <a:rect l="l" t="t" r="r" b="b"/>
            <a:pathLst>
              <a:path w="278764" h="278764">
                <a:moveTo>
                  <a:pt x="139242" y="278472"/>
                </a:moveTo>
                <a:lnTo>
                  <a:pt x="183253" y="271375"/>
                </a:lnTo>
                <a:lnTo>
                  <a:pt x="221476" y="251610"/>
                </a:lnTo>
                <a:lnTo>
                  <a:pt x="251618" y="221471"/>
                </a:lnTo>
                <a:lnTo>
                  <a:pt x="271386" y="183251"/>
                </a:lnTo>
                <a:lnTo>
                  <a:pt x="278485" y="139242"/>
                </a:lnTo>
                <a:lnTo>
                  <a:pt x="271386" y="95227"/>
                </a:lnTo>
                <a:lnTo>
                  <a:pt x="251618" y="57003"/>
                </a:lnTo>
                <a:lnTo>
                  <a:pt x="221476" y="26863"/>
                </a:lnTo>
                <a:lnTo>
                  <a:pt x="183253" y="7097"/>
                </a:lnTo>
                <a:lnTo>
                  <a:pt x="139242" y="0"/>
                </a:lnTo>
                <a:lnTo>
                  <a:pt x="95232" y="7097"/>
                </a:lnTo>
                <a:lnTo>
                  <a:pt x="57009" y="26863"/>
                </a:lnTo>
                <a:lnTo>
                  <a:pt x="26866" y="57003"/>
                </a:lnTo>
                <a:lnTo>
                  <a:pt x="7098" y="95227"/>
                </a:lnTo>
                <a:lnTo>
                  <a:pt x="0" y="139242"/>
                </a:lnTo>
                <a:lnTo>
                  <a:pt x="7098" y="183251"/>
                </a:lnTo>
                <a:lnTo>
                  <a:pt x="26866" y="221471"/>
                </a:lnTo>
                <a:lnTo>
                  <a:pt x="57009" y="251610"/>
                </a:lnTo>
                <a:lnTo>
                  <a:pt x="95232" y="271375"/>
                </a:lnTo>
                <a:lnTo>
                  <a:pt x="139242" y="278472"/>
                </a:lnTo>
                <a:close/>
              </a:path>
            </a:pathLst>
          </a:custGeom>
          <a:ln w="12700">
            <a:solidFill>
              <a:srgbClr val="72CBC9"/>
            </a:solidFill>
          </a:ln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7" name="object 67"/>
          <p:cNvSpPr/>
          <p:nvPr/>
        </p:nvSpPr>
        <p:spPr>
          <a:xfrm>
            <a:off x="1645715" y="2620157"/>
            <a:ext cx="278765" cy="278765"/>
          </a:xfrm>
          <a:custGeom>
            <a:avLst/>
            <a:gdLst/>
            <a:ahLst/>
            <a:cxnLst/>
            <a:rect l="l" t="t" r="r" b="b"/>
            <a:pathLst>
              <a:path w="278764" h="278764">
                <a:moveTo>
                  <a:pt x="139242" y="278472"/>
                </a:moveTo>
                <a:lnTo>
                  <a:pt x="183253" y="271375"/>
                </a:lnTo>
                <a:lnTo>
                  <a:pt x="221476" y="251610"/>
                </a:lnTo>
                <a:lnTo>
                  <a:pt x="251618" y="221471"/>
                </a:lnTo>
                <a:lnTo>
                  <a:pt x="271386" y="183251"/>
                </a:lnTo>
                <a:lnTo>
                  <a:pt x="278485" y="139242"/>
                </a:lnTo>
                <a:lnTo>
                  <a:pt x="271386" y="95227"/>
                </a:lnTo>
                <a:lnTo>
                  <a:pt x="251618" y="57003"/>
                </a:lnTo>
                <a:lnTo>
                  <a:pt x="221476" y="26863"/>
                </a:lnTo>
                <a:lnTo>
                  <a:pt x="183253" y="7097"/>
                </a:lnTo>
                <a:lnTo>
                  <a:pt x="139242" y="0"/>
                </a:lnTo>
                <a:lnTo>
                  <a:pt x="95232" y="7097"/>
                </a:lnTo>
                <a:lnTo>
                  <a:pt x="57009" y="26863"/>
                </a:lnTo>
                <a:lnTo>
                  <a:pt x="26866" y="57003"/>
                </a:lnTo>
                <a:lnTo>
                  <a:pt x="7098" y="95227"/>
                </a:lnTo>
                <a:lnTo>
                  <a:pt x="0" y="139242"/>
                </a:lnTo>
                <a:lnTo>
                  <a:pt x="7098" y="183251"/>
                </a:lnTo>
                <a:lnTo>
                  <a:pt x="26866" y="221471"/>
                </a:lnTo>
                <a:lnTo>
                  <a:pt x="57009" y="251610"/>
                </a:lnTo>
                <a:lnTo>
                  <a:pt x="95232" y="271375"/>
                </a:lnTo>
                <a:lnTo>
                  <a:pt x="139242" y="278472"/>
                </a:lnTo>
                <a:close/>
              </a:path>
            </a:pathLst>
          </a:custGeom>
          <a:ln w="12700">
            <a:solidFill>
              <a:srgbClr val="72CBC9"/>
            </a:solidFill>
          </a:ln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8" name="object 68"/>
          <p:cNvSpPr/>
          <p:nvPr/>
        </p:nvSpPr>
        <p:spPr>
          <a:xfrm>
            <a:off x="1645715" y="4184354"/>
            <a:ext cx="278765" cy="278765"/>
          </a:xfrm>
          <a:custGeom>
            <a:avLst/>
            <a:gdLst/>
            <a:ahLst/>
            <a:cxnLst/>
            <a:rect l="l" t="t" r="r" b="b"/>
            <a:pathLst>
              <a:path w="278764" h="278764">
                <a:moveTo>
                  <a:pt x="139242" y="278472"/>
                </a:moveTo>
                <a:lnTo>
                  <a:pt x="183253" y="271375"/>
                </a:lnTo>
                <a:lnTo>
                  <a:pt x="221476" y="251610"/>
                </a:lnTo>
                <a:lnTo>
                  <a:pt x="251618" y="221471"/>
                </a:lnTo>
                <a:lnTo>
                  <a:pt x="271386" y="183251"/>
                </a:lnTo>
                <a:lnTo>
                  <a:pt x="278485" y="139242"/>
                </a:lnTo>
                <a:lnTo>
                  <a:pt x="271386" y="95227"/>
                </a:lnTo>
                <a:lnTo>
                  <a:pt x="251618" y="57003"/>
                </a:lnTo>
                <a:lnTo>
                  <a:pt x="221476" y="26863"/>
                </a:lnTo>
                <a:lnTo>
                  <a:pt x="183253" y="7097"/>
                </a:lnTo>
                <a:lnTo>
                  <a:pt x="139242" y="0"/>
                </a:lnTo>
                <a:lnTo>
                  <a:pt x="95232" y="7097"/>
                </a:lnTo>
                <a:lnTo>
                  <a:pt x="57009" y="26863"/>
                </a:lnTo>
                <a:lnTo>
                  <a:pt x="26866" y="57003"/>
                </a:lnTo>
                <a:lnTo>
                  <a:pt x="7098" y="95227"/>
                </a:lnTo>
                <a:lnTo>
                  <a:pt x="0" y="139242"/>
                </a:lnTo>
                <a:lnTo>
                  <a:pt x="7098" y="183251"/>
                </a:lnTo>
                <a:lnTo>
                  <a:pt x="26866" y="221471"/>
                </a:lnTo>
                <a:lnTo>
                  <a:pt x="57009" y="251610"/>
                </a:lnTo>
                <a:lnTo>
                  <a:pt x="95232" y="271375"/>
                </a:lnTo>
                <a:lnTo>
                  <a:pt x="139242" y="278472"/>
                </a:lnTo>
                <a:close/>
              </a:path>
            </a:pathLst>
          </a:custGeom>
          <a:ln w="12700">
            <a:solidFill>
              <a:srgbClr val="72CBC9"/>
            </a:solidFill>
          </a:ln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9" name="object 69"/>
          <p:cNvSpPr/>
          <p:nvPr/>
        </p:nvSpPr>
        <p:spPr>
          <a:xfrm>
            <a:off x="2316641" y="4184354"/>
            <a:ext cx="278765" cy="278765"/>
          </a:xfrm>
          <a:custGeom>
            <a:avLst/>
            <a:gdLst/>
            <a:ahLst/>
            <a:cxnLst/>
            <a:rect l="l" t="t" r="r" b="b"/>
            <a:pathLst>
              <a:path w="278764" h="278764">
                <a:moveTo>
                  <a:pt x="139242" y="278472"/>
                </a:moveTo>
                <a:lnTo>
                  <a:pt x="183253" y="271375"/>
                </a:lnTo>
                <a:lnTo>
                  <a:pt x="221476" y="251610"/>
                </a:lnTo>
                <a:lnTo>
                  <a:pt x="251618" y="221471"/>
                </a:lnTo>
                <a:lnTo>
                  <a:pt x="271386" y="183251"/>
                </a:lnTo>
                <a:lnTo>
                  <a:pt x="278485" y="139242"/>
                </a:lnTo>
                <a:lnTo>
                  <a:pt x="271386" y="95227"/>
                </a:lnTo>
                <a:lnTo>
                  <a:pt x="251618" y="57003"/>
                </a:lnTo>
                <a:lnTo>
                  <a:pt x="221476" y="26863"/>
                </a:lnTo>
                <a:lnTo>
                  <a:pt x="183253" y="7097"/>
                </a:lnTo>
                <a:lnTo>
                  <a:pt x="139242" y="0"/>
                </a:lnTo>
                <a:lnTo>
                  <a:pt x="95232" y="7097"/>
                </a:lnTo>
                <a:lnTo>
                  <a:pt x="57009" y="26863"/>
                </a:lnTo>
                <a:lnTo>
                  <a:pt x="26866" y="57003"/>
                </a:lnTo>
                <a:lnTo>
                  <a:pt x="7098" y="95227"/>
                </a:lnTo>
                <a:lnTo>
                  <a:pt x="0" y="139242"/>
                </a:lnTo>
                <a:lnTo>
                  <a:pt x="7098" y="183251"/>
                </a:lnTo>
                <a:lnTo>
                  <a:pt x="26866" y="221471"/>
                </a:lnTo>
                <a:lnTo>
                  <a:pt x="57009" y="251610"/>
                </a:lnTo>
                <a:lnTo>
                  <a:pt x="95232" y="271375"/>
                </a:lnTo>
                <a:lnTo>
                  <a:pt x="139242" y="278472"/>
                </a:lnTo>
                <a:close/>
              </a:path>
            </a:pathLst>
          </a:custGeom>
          <a:ln w="12700">
            <a:solidFill>
              <a:srgbClr val="72CBC9"/>
            </a:solidFill>
          </a:ln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0" name="object 70"/>
          <p:cNvSpPr/>
          <p:nvPr/>
        </p:nvSpPr>
        <p:spPr>
          <a:xfrm>
            <a:off x="2987568" y="4184354"/>
            <a:ext cx="278765" cy="278765"/>
          </a:xfrm>
          <a:custGeom>
            <a:avLst/>
            <a:gdLst/>
            <a:ahLst/>
            <a:cxnLst/>
            <a:rect l="l" t="t" r="r" b="b"/>
            <a:pathLst>
              <a:path w="278764" h="278764">
                <a:moveTo>
                  <a:pt x="139242" y="278472"/>
                </a:moveTo>
                <a:lnTo>
                  <a:pt x="183253" y="271375"/>
                </a:lnTo>
                <a:lnTo>
                  <a:pt x="221476" y="251610"/>
                </a:lnTo>
                <a:lnTo>
                  <a:pt x="251618" y="221471"/>
                </a:lnTo>
                <a:lnTo>
                  <a:pt x="271386" y="183251"/>
                </a:lnTo>
                <a:lnTo>
                  <a:pt x="278485" y="139242"/>
                </a:lnTo>
                <a:lnTo>
                  <a:pt x="271386" y="95227"/>
                </a:lnTo>
                <a:lnTo>
                  <a:pt x="251618" y="57003"/>
                </a:lnTo>
                <a:lnTo>
                  <a:pt x="221476" y="26863"/>
                </a:lnTo>
                <a:lnTo>
                  <a:pt x="183253" y="7097"/>
                </a:lnTo>
                <a:lnTo>
                  <a:pt x="139242" y="0"/>
                </a:lnTo>
                <a:lnTo>
                  <a:pt x="95232" y="7097"/>
                </a:lnTo>
                <a:lnTo>
                  <a:pt x="57009" y="26863"/>
                </a:lnTo>
                <a:lnTo>
                  <a:pt x="26866" y="57003"/>
                </a:lnTo>
                <a:lnTo>
                  <a:pt x="7098" y="95227"/>
                </a:lnTo>
                <a:lnTo>
                  <a:pt x="0" y="139242"/>
                </a:lnTo>
                <a:lnTo>
                  <a:pt x="7098" y="183251"/>
                </a:lnTo>
                <a:lnTo>
                  <a:pt x="26866" y="221471"/>
                </a:lnTo>
                <a:lnTo>
                  <a:pt x="57009" y="251610"/>
                </a:lnTo>
                <a:lnTo>
                  <a:pt x="95232" y="271375"/>
                </a:lnTo>
                <a:lnTo>
                  <a:pt x="139242" y="278472"/>
                </a:lnTo>
                <a:close/>
              </a:path>
            </a:pathLst>
          </a:custGeom>
          <a:ln w="12700">
            <a:solidFill>
              <a:srgbClr val="72CBC9"/>
            </a:solidFill>
          </a:ln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1" name="object 71"/>
          <p:cNvSpPr/>
          <p:nvPr/>
        </p:nvSpPr>
        <p:spPr>
          <a:xfrm>
            <a:off x="1645715" y="4571356"/>
            <a:ext cx="278765" cy="278765"/>
          </a:xfrm>
          <a:custGeom>
            <a:avLst/>
            <a:gdLst/>
            <a:ahLst/>
            <a:cxnLst/>
            <a:rect l="l" t="t" r="r" b="b"/>
            <a:pathLst>
              <a:path w="278764" h="278764">
                <a:moveTo>
                  <a:pt x="139242" y="278472"/>
                </a:moveTo>
                <a:lnTo>
                  <a:pt x="183253" y="271375"/>
                </a:lnTo>
                <a:lnTo>
                  <a:pt x="221476" y="251610"/>
                </a:lnTo>
                <a:lnTo>
                  <a:pt x="251618" y="221471"/>
                </a:lnTo>
                <a:lnTo>
                  <a:pt x="271386" y="183251"/>
                </a:lnTo>
                <a:lnTo>
                  <a:pt x="278485" y="139242"/>
                </a:lnTo>
                <a:lnTo>
                  <a:pt x="271386" y="95227"/>
                </a:lnTo>
                <a:lnTo>
                  <a:pt x="251618" y="57003"/>
                </a:lnTo>
                <a:lnTo>
                  <a:pt x="221476" y="26863"/>
                </a:lnTo>
                <a:lnTo>
                  <a:pt x="183253" y="7097"/>
                </a:lnTo>
                <a:lnTo>
                  <a:pt x="139242" y="0"/>
                </a:lnTo>
                <a:lnTo>
                  <a:pt x="95232" y="7097"/>
                </a:lnTo>
                <a:lnTo>
                  <a:pt x="57009" y="26863"/>
                </a:lnTo>
                <a:lnTo>
                  <a:pt x="26866" y="57003"/>
                </a:lnTo>
                <a:lnTo>
                  <a:pt x="7098" y="95227"/>
                </a:lnTo>
                <a:lnTo>
                  <a:pt x="0" y="139242"/>
                </a:lnTo>
                <a:lnTo>
                  <a:pt x="7098" y="183251"/>
                </a:lnTo>
                <a:lnTo>
                  <a:pt x="26866" y="221471"/>
                </a:lnTo>
                <a:lnTo>
                  <a:pt x="57009" y="251610"/>
                </a:lnTo>
                <a:lnTo>
                  <a:pt x="95232" y="271375"/>
                </a:lnTo>
                <a:lnTo>
                  <a:pt x="139242" y="278472"/>
                </a:lnTo>
                <a:close/>
              </a:path>
            </a:pathLst>
          </a:custGeom>
          <a:ln w="12700">
            <a:solidFill>
              <a:srgbClr val="72CBC9"/>
            </a:solidFill>
          </a:ln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2" name="object 72"/>
          <p:cNvSpPr/>
          <p:nvPr/>
        </p:nvSpPr>
        <p:spPr>
          <a:xfrm>
            <a:off x="2316641" y="4571356"/>
            <a:ext cx="278765" cy="278765"/>
          </a:xfrm>
          <a:custGeom>
            <a:avLst/>
            <a:gdLst/>
            <a:ahLst/>
            <a:cxnLst/>
            <a:rect l="l" t="t" r="r" b="b"/>
            <a:pathLst>
              <a:path w="278764" h="278764">
                <a:moveTo>
                  <a:pt x="139242" y="278472"/>
                </a:moveTo>
                <a:lnTo>
                  <a:pt x="183253" y="271375"/>
                </a:lnTo>
                <a:lnTo>
                  <a:pt x="221476" y="251610"/>
                </a:lnTo>
                <a:lnTo>
                  <a:pt x="251618" y="221471"/>
                </a:lnTo>
                <a:lnTo>
                  <a:pt x="271386" y="183251"/>
                </a:lnTo>
                <a:lnTo>
                  <a:pt x="278485" y="139242"/>
                </a:lnTo>
                <a:lnTo>
                  <a:pt x="271386" y="95227"/>
                </a:lnTo>
                <a:lnTo>
                  <a:pt x="251618" y="57003"/>
                </a:lnTo>
                <a:lnTo>
                  <a:pt x="221476" y="26863"/>
                </a:lnTo>
                <a:lnTo>
                  <a:pt x="183253" y="7097"/>
                </a:lnTo>
                <a:lnTo>
                  <a:pt x="139242" y="0"/>
                </a:lnTo>
                <a:lnTo>
                  <a:pt x="95232" y="7097"/>
                </a:lnTo>
                <a:lnTo>
                  <a:pt x="57009" y="26863"/>
                </a:lnTo>
                <a:lnTo>
                  <a:pt x="26866" y="57003"/>
                </a:lnTo>
                <a:lnTo>
                  <a:pt x="7098" y="95227"/>
                </a:lnTo>
                <a:lnTo>
                  <a:pt x="0" y="139242"/>
                </a:lnTo>
                <a:lnTo>
                  <a:pt x="7098" y="183251"/>
                </a:lnTo>
                <a:lnTo>
                  <a:pt x="26866" y="221471"/>
                </a:lnTo>
                <a:lnTo>
                  <a:pt x="57009" y="251610"/>
                </a:lnTo>
                <a:lnTo>
                  <a:pt x="95232" y="271375"/>
                </a:lnTo>
                <a:lnTo>
                  <a:pt x="139242" y="278472"/>
                </a:lnTo>
                <a:close/>
              </a:path>
            </a:pathLst>
          </a:custGeom>
          <a:ln w="12700">
            <a:solidFill>
              <a:srgbClr val="72CBC9"/>
            </a:solidFill>
          </a:ln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73" name="object 73"/>
          <p:cNvGrpSpPr/>
          <p:nvPr/>
        </p:nvGrpSpPr>
        <p:grpSpPr>
          <a:xfrm>
            <a:off x="431994" y="7518023"/>
            <a:ext cx="6442075" cy="2465705"/>
            <a:chOff x="431994" y="7518023"/>
            <a:chExt cx="6442075" cy="2465705"/>
          </a:xfrm>
        </p:grpSpPr>
        <p:pic>
          <p:nvPicPr>
            <p:cNvPr id="74" name="object 7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81415" y="7518023"/>
              <a:ext cx="6192035" cy="2465539"/>
            </a:xfrm>
            <a:prstGeom prst="rect">
              <a:avLst/>
            </a:prstGeom>
          </p:spPr>
        </p:pic>
        <p:sp>
          <p:nvSpPr>
            <p:cNvPr id="75" name="object 75"/>
            <p:cNvSpPr/>
            <p:nvPr/>
          </p:nvSpPr>
          <p:spPr>
            <a:xfrm>
              <a:off x="431994" y="8530197"/>
              <a:ext cx="288290" cy="288290"/>
            </a:xfrm>
            <a:custGeom>
              <a:avLst/>
              <a:gdLst/>
              <a:ahLst/>
              <a:cxnLst/>
              <a:rect l="l" t="t" r="r" b="b"/>
              <a:pathLst>
                <a:path w="288290" h="288290">
                  <a:moveTo>
                    <a:pt x="144005" y="0"/>
                  </a:moveTo>
                  <a:lnTo>
                    <a:pt x="98490" y="7340"/>
                  </a:lnTo>
                  <a:lnTo>
                    <a:pt x="58959" y="27781"/>
                  </a:lnTo>
                  <a:lnTo>
                    <a:pt x="27785" y="58951"/>
                  </a:lnTo>
                  <a:lnTo>
                    <a:pt x="7341" y="98478"/>
                  </a:lnTo>
                  <a:lnTo>
                    <a:pt x="0" y="143992"/>
                  </a:lnTo>
                  <a:lnTo>
                    <a:pt x="7341" y="189507"/>
                  </a:lnTo>
                  <a:lnTo>
                    <a:pt x="27785" y="229038"/>
                  </a:lnTo>
                  <a:lnTo>
                    <a:pt x="58959" y="260211"/>
                  </a:lnTo>
                  <a:lnTo>
                    <a:pt x="98490" y="280655"/>
                  </a:lnTo>
                  <a:lnTo>
                    <a:pt x="144005" y="287997"/>
                  </a:lnTo>
                  <a:lnTo>
                    <a:pt x="189520" y="280655"/>
                  </a:lnTo>
                  <a:lnTo>
                    <a:pt x="229051" y="260211"/>
                  </a:lnTo>
                  <a:lnTo>
                    <a:pt x="260224" y="229038"/>
                  </a:lnTo>
                  <a:lnTo>
                    <a:pt x="280668" y="189507"/>
                  </a:lnTo>
                  <a:lnTo>
                    <a:pt x="288010" y="143992"/>
                  </a:lnTo>
                  <a:lnTo>
                    <a:pt x="280668" y="98478"/>
                  </a:lnTo>
                  <a:lnTo>
                    <a:pt x="260224" y="58951"/>
                  </a:lnTo>
                  <a:lnTo>
                    <a:pt x="229051" y="27781"/>
                  </a:lnTo>
                  <a:lnTo>
                    <a:pt x="189520" y="7340"/>
                  </a:lnTo>
                  <a:lnTo>
                    <a:pt x="144005" y="0"/>
                  </a:lnTo>
                  <a:close/>
                </a:path>
              </a:pathLst>
            </a:custGeom>
            <a:solidFill>
              <a:srgbClr val="00B9B5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76" name="object 76"/>
            <p:cNvSpPr/>
            <p:nvPr/>
          </p:nvSpPr>
          <p:spPr>
            <a:xfrm>
              <a:off x="542872" y="8595091"/>
              <a:ext cx="56515" cy="156210"/>
            </a:xfrm>
            <a:custGeom>
              <a:avLst/>
              <a:gdLst/>
              <a:ahLst/>
              <a:cxnLst/>
              <a:rect l="l" t="t" r="r" b="b"/>
              <a:pathLst>
                <a:path w="56515" h="156209">
                  <a:moveTo>
                    <a:pt x="54305" y="0"/>
                  </a:moveTo>
                  <a:lnTo>
                    <a:pt x="33947" y="0"/>
                  </a:lnTo>
                  <a:lnTo>
                    <a:pt x="31496" y="1562"/>
                  </a:lnTo>
                  <a:lnTo>
                    <a:pt x="29870" y="4673"/>
                  </a:lnTo>
                  <a:lnTo>
                    <a:pt x="26010" y="10917"/>
                  </a:lnTo>
                  <a:lnTo>
                    <a:pt x="21118" y="15378"/>
                  </a:lnTo>
                  <a:lnTo>
                    <a:pt x="15195" y="18055"/>
                  </a:lnTo>
                  <a:lnTo>
                    <a:pt x="8242" y="18948"/>
                  </a:lnTo>
                  <a:lnTo>
                    <a:pt x="1701" y="18948"/>
                  </a:lnTo>
                  <a:lnTo>
                    <a:pt x="0" y="20802"/>
                  </a:lnTo>
                  <a:lnTo>
                    <a:pt x="0" y="41452"/>
                  </a:lnTo>
                  <a:lnTo>
                    <a:pt x="0" y="44716"/>
                  </a:lnTo>
                  <a:lnTo>
                    <a:pt x="1638" y="46355"/>
                  </a:lnTo>
                  <a:lnTo>
                    <a:pt x="23622" y="46355"/>
                  </a:lnTo>
                  <a:lnTo>
                    <a:pt x="23622" y="154305"/>
                  </a:lnTo>
                  <a:lnTo>
                    <a:pt x="25336" y="156006"/>
                  </a:lnTo>
                  <a:lnTo>
                    <a:pt x="54228" y="156006"/>
                  </a:lnTo>
                  <a:lnTo>
                    <a:pt x="55943" y="154305"/>
                  </a:lnTo>
                  <a:lnTo>
                    <a:pt x="55943" y="1638"/>
                  </a:lnTo>
                  <a:lnTo>
                    <a:pt x="5430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77" name="object 77"/>
            <p:cNvSpPr/>
            <p:nvPr/>
          </p:nvSpPr>
          <p:spPr>
            <a:xfrm>
              <a:off x="3607194" y="9556200"/>
              <a:ext cx="288290" cy="288290"/>
            </a:xfrm>
            <a:custGeom>
              <a:avLst/>
              <a:gdLst/>
              <a:ahLst/>
              <a:cxnLst/>
              <a:rect l="l" t="t" r="r" b="b"/>
              <a:pathLst>
                <a:path w="288289" h="288290">
                  <a:moveTo>
                    <a:pt x="144005" y="0"/>
                  </a:moveTo>
                  <a:lnTo>
                    <a:pt x="98490" y="7340"/>
                  </a:lnTo>
                  <a:lnTo>
                    <a:pt x="58959" y="27781"/>
                  </a:lnTo>
                  <a:lnTo>
                    <a:pt x="27785" y="58951"/>
                  </a:lnTo>
                  <a:lnTo>
                    <a:pt x="7341" y="98478"/>
                  </a:lnTo>
                  <a:lnTo>
                    <a:pt x="0" y="143992"/>
                  </a:lnTo>
                  <a:lnTo>
                    <a:pt x="7341" y="189507"/>
                  </a:lnTo>
                  <a:lnTo>
                    <a:pt x="27785" y="229038"/>
                  </a:lnTo>
                  <a:lnTo>
                    <a:pt x="58959" y="260211"/>
                  </a:lnTo>
                  <a:lnTo>
                    <a:pt x="98490" y="280655"/>
                  </a:lnTo>
                  <a:lnTo>
                    <a:pt x="144005" y="287997"/>
                  </a:lnTo>
                  <a:lnTo>
                    <a:pt x="189520" y="280655"/>
                  </a:lnTo>
                  <a:lnTo>
                    <a:pt x="229051" y="260211"/>
                  </a:lnTo>
                  <a:lnTo>
                    <a:pt x="260224" y="229038"/>
                  </a:lnTo>
                  <a:lnTo>
                    <a:pt x="280668" y="189507"/>
                  </a:lnTo>
                  <a:lnTo>
                    <a:pt x="288010" y="143992"/>
                  </a:lnTo>
                  <a:lnTo>
                    <a:pt x="280668" y="98478"/>
                  </a:lnTo>
                  <a:lnTo>
                    <a:pt x="260224" y="58951"/>
                  </a:lnTo>
                  <a:lnTo>
                    <a:pt x="229051" y="27781"/>
                  </a:lnTo>
                  <a:lnTo>
                    <a:pt x="189520" y="7340"/>
                  </a:lnTo>
                  <a:lnTo>
                    <a:pt x="144005" y="0"/>
                  </a:lnTo>
                  <a:close/>
                </a:path>
              </a:pathLst>
            </a:custGeom>
            <a:solidFill>
              <a:srgbClr val="00B9B5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78" name="object 7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682923" y="9621084"/>
              <a:ext cx="125247" cy="156019"/>
            </a:xfrm>
            <a:prstGeom prst="rect">
              <a:avLst/>
            </a:prstGeom>
          </p:spPr>
        </p:pic>
        <p:sp>
          <p:nvSpPr>
            <p:cNvPr id="79" name="object 79"/>
            <p:cNvSpPr/>
            <p:nvPr/>
          </p:nvSpPr>
          <p:spPr>
            <a:xfrm>
              <a:off x="6161995" y="9656999"/>
              <a:ext cx="288290" cy="288290"/>
            </a:xfrm>
            <a:custGeom>
              <a:avLst/>
              <a:gdLst/>
              <a:ahLst/>
              <a:cxnLst/>
              <a:rect l="l" t="t" r="r" b="b"/>
              <a:pathLst>
                <a:path w="288289" h="288290">
                  <a:moveTo>
                    <a:pt x="144005" y="0"/>
                  </a:moveTo>
                  <a:lnTo>
                    <a:pt x="98490" y="7340"/>
                  </a:lnTo>
                  <a:lnTo>
                    <a:pt x="58959" y="27781"/>
                  </a:lnTo>
                  <a:lnTo>
                    <a:pt x="27785" y="58951"/>
                  </a:lnTo>
                  <a:lnTo>
                    <a:pt x="7341" y="98478"/>
                  </a:lnTo>
                  <a:lnTo>
                    <a:pt x="0" y="143992"/>
                  </a:lnTo>
                  <a:lnTo>
                    <a:pt x="7341" y="189507"/>
                  </a:lnTo>
                  <a:lnTo>
                    <a:pt x="27785" y="229038"/>
                  </a:lnTo>
                  <a:lnTo>
                    <a:pt x="58959" y="260211"/>
                  </a:lnTo>
                  <a:lnTo>
                    <a:pt x="98490" y="280655"/>
                  </a:lnTo>
                  <a:lnTo>
                    <a:pt x="144005" y="287997"/>
                  </a:lnTo>
                  <a:lnTo>
                    <a:pt x="189520" y="280655"/>
                  </a:lnTo>
                  <a:lnTo>
                    <a:pt x="229051" y="260211"/>
                  </a:lnTo>
                  <a:lnTo>
                    <a:pt x="260224" y="229038"/>
                  </a:lnTo>
                  <a:lnTo>
                    <a:pt x="280668" y="189507"/>
                  </a:lnTo>
                  <a:lnTo>
                    <a:pt x="288010" y="143992"/>
                  </a:lnTo>
                  <a:lnTo>
                    <a:pt x="280668" y="98478"/>
                  </a:lnTo>
                  <a:lnTo>
                    <a:pt x="260224" y="58951"/>
                  </a:lnTo>
                  <a:lnTo>
                    <a:pt x="229051" y="27781"/>
                  </a:lnTo>
                  <a:lnTo>
                    <a:pt x="189520" y="7340"/>
                  </a:lnTo>
                  <a:lnTo>
                    <a:pt x="144005" y="0"/>
                  </a:lnTo>
                  <a:close/>
                </a:path>
              </a:pathLst>
            </a:custGeom>
            <a:solidFill>
              <a:srgbClr val="00B9B5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80" name="object 80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245485" y="9723514"/>
              <a:ext cx="120129" cy="159130"/>
            </a:xfrm>
            <a:prstGeom prst="rect">
              <a:avLst/>
            </a:prstGeom>
          </p:spPr>
        </p:pic>
      </p:grpSp>
      <p:grpSp>
        <p:nvGrpSpPr>
          <p:cNvPr id="81" name="object 81"/>
          <p:cNvGrpSpPr/>
          <p:nvPr/>
        </p:nvGrpSpPr>
        <p:grpSpPr>
          <a:xfrm>
            <a:off x="2855995" y="7162199"/>
            <a:ext cx="1644014" cy="288290"/>
            <a:chOff x="2855995" y="7162199"/>
            <a:chExt cx="1644014" cy="288290"/>
          </a:xfrm>
        </p:grpSpPr>
        <p:sp>
          <p:nvSpPr>
            <p:cNvPr id="82" name="object 82"/>
            <p:cNvSpPr/>
            <p:nvPr/>
          </p:nvSpPr>
          <p:spPr>
            <a:xfrm>
              <a:off x="2855995" y="7162199"/>
              <a:ext cx="288290" cy="288290"/>
            </a:xfrm>
            <a:custGeom>
              <a:avLst/>
              <a:gdLst/>
              <a:ahLst/>
              <a:cxnLst/>
              <a:rect l="l" t="t" r="r" b="b"/>
              <a:pathLst>
                <a:path w="288289" h="288290">
                  <a:moveTo>
                    <a:pt x="144005" y="0"/>
                  </a:moveTo>
                  <a:lnTo>
                    <a:pt x="98490" y="7340"/>
                  </a:lnTo>
                  <a:lnTo>
                    <a:pt x="58959" y="27781"/>
                  </a:lnTo>
                  <a:lnTo>
                    <a:pt x="27785" y="58951"/>
                  </a:lnTo>
                  <a:lnTo>
                    <a:pt x="7341" y="98478"/>
                  </a:lnTo>
                  <a:lnTo>
                    <a:pt x="0" y="143992"/>
                  </a:lnTo>
                  <a:lnTo>
                    <a:pt x="7341" y="189507"/>
                  </a:lnTo>
                  <a:lnTo>
                    <a:pt x="27785" y="229038"/>
                  </a:lnTo>
                  <a:lnTo>
                    <a:pt x="58959" y="260211"/>
                  </a:lnTo>
                  <a:lnTo>
                    <a:pt x="98490" y="280655"/>
                  </a:lnTo>
                  <a:lnTo>
                    <a:pt x="144005" y="287997"/>
                  </a:lnTo>
                  <a:lnTo>
                    <a:pt x="189520" y="280655"/>
                  </a:lnTo>
                  <a:lnTo>
                    <a:pt x="229051" y="260211"/>
                  </a:lnTo>
                  <a:lnTo>
                    <a:pt x="260224" y="229038"/>
                  </a:lnTo>
                  <a:lnTo>
                    <a:pt x="280668" y="189507"/>
                  </a:lnTo>
                  <a:lnTo>
                    <a:pt x="288010" y="143992"/>
                  </a:lnTo>
                  <a:lnTo>
                    <a:pt x="280668" y="98478"/>
                  </a:lnTo>
                  <a:lnTo>
                    <a:pt x="260224" y="58951"/>
                  </a:lnTo>
                  <a:lnTo>
                    <a:pt x="229051" y="27781"/>
                  </a:lnTo>
                  <a:lnTo>
                    <a:pt x="189520" y="7340"/>
                  </a:lnTo>
                  <a:lnTo>
                    <a:pt x="144005" y="0"/>
                  </a:lnTo>
                  <a:close/>
                </a:path>
              </a:pathLst>
            </a:custGeom>
            <a:solidFill>
              <a:srgbClr val="00B9B5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83" name="object 83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941410" y="7223037"/>
              <a:ext cx="116484" cy="159130"/>
            </a:xfrm>
            <a:prstGeom prst="rect">
              <a:avLst/>
            </a:prstGeom>
          </p:spPr>
        </p:pic>
        <p:sp>
          <p:nvSpPr>
            <p:cNvPr id="84" name="object 84"/>
            <p:cNvSpPr/>
            <p:nvPr/>
          </p:nvSpPr>
          <p:spPr>
            <a:xfrm>
              <a:off x="3177599" y="7445441"/>
              <a:ext cx="1322705" cy="0"/>
            </a:xfrm>
            <a:custGeom>
              <a:avLst/>
              <a:gdLst/>
              <a:ahLst/>
              <a:cxnLst/>
              <a:rect l="l" t="t" r="r" b="b"/>
              <a:pathLst>
                <a:path w="1322704">
                  <a:moveTo>
                    <a:pt x="0" y="0"/>
                  </a:moveTo>
                  <a:lnTo>
                    <a:pt x="1322400" y="0"/>
                  </a:lnTo>
                </a:path>
              </a:pathLst>
            </a:custGeom>
            <a:ln w="9525">
              <a:solidFill>
                <a:srgbClr val="034EA2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85" name="object 85"/>
          <p:cNvSpPr txBox="1"/>
          <p:nvPr/>
        </p:nvSpPr>
        <p:spPr>
          <a:xfrm>
            <a:off x="5627780" y="9171850"/>
            <a:ext cx="115416" cy="718185"/>
          </a:xfrm>
          <a:prstGeom prst="rect">
            <a:avLst/>
          </a:prstGeom>
        </p:spPr>
        <p:txBody>
          <a:bodyPr vert="vert270" wrap="square" lIns="0" tIns="1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5"/>
              </a:spcBef>
            </a:pPr>
            <a:r>
              <a:rPr sz="750" spc="-10" dirty="0">
                <a:solidFill>
                  <a:srgbClr val="4B4B4D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 Medium"/>
              </a:rPr>
              <a:t>運往堆填區棄置</a:t>
            </a:r>
            <a:endParaRPr sz="750">
              <a:latin typeface="微軟正黑體" panose="020B0604030504040204" pitchFamily="34" charset="-120"/>
              <a:ea typeface="微軟正黑體" panose="020B0604030504040204" pitchFamily="34" charset="-120"/>
              <a:cs typeface="Noto Sans HK Medium"/>
            </a:endParaRPr>
          </a:p>
        </p:txBody>
      </p:sp>
      <p:sp>
        <p:nvSpPr>
          <p:cNvPr id="86" name="object 86"/>
          <p:cNvSpPr txBox="1"/>
          <p:nvPr/>
        </p:nvSpPr>
        <p:spPr>
          <a:xfrm>
            <a:off x="5239476" y="8336751"/>
            <a:ext cx="322580" cy="24532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48895">
              <a:lnSpc>
                <a:spcPct val="101299"/>
              </a:lnSpc>
              <a:spcBef>
                <a:spcPts val="95"/>
              </a:spcBef>
            </a:pPr>
            <a:r>
              <a:rPr sz="750" spc="-25" dirty="0">
                <a:solidFill>
                  <a:srgbClr val="4B4B4D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 Medium"/>
              </a:rPr>
              <a:t>乾式</a:t>
            </a:r>
            <a:r>
              <a:rPr sz="750" spc="-20" dirty="0">
                <a:solidFill>
                  <a:srgbClr val="4B4B4D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 Medium"/>
              </a:rPr>
              <a:t>反應器</a:t>
            </a:r>
            <a:endParaRPr sz="750">
              <a:latin typeface="微軟正黑體" panose="020B0604030504040204" pitchFamily="34" charset="-120"/>
              <a:ea typeface="微軟正黑體" panose="020B0604030504040204" pitchFamily="34" charset="-120"/>
              <a:cs typeface="Noto Sans HK Medium"/>
            </a:endParaRPr>
          </a:p>
        </p:txBody>
      </p:sp>
      <p:sp>
        <p:nvSpPr>
          <p:cNvPr id="87" name="object 87"/>
          <p:cNvSpPr txBox="1"/>
          <p:nvPr/>
        </p:nvSpPr>
        <p:spPr>
          <a:xfrm>
            <a:off x="6635215" y="7526210"/>
            <a:ext cx="223520" cy="129523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750" spc="-25" dirty="0">
                <a:solidFill>
                  <a:srgbClr val="4B4B4D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 Medium"/>
              </a:rPr>
              <a:t>煙囪</a:t>
            </a:r>
            <a:endParaRPr sz="750">
              <a:latin typeface="微軟正黑體" panose="020B0604030504040204" pitchFamily="34" charset="-120"/>
              <a:ea typeface="微軟正黑體" panose="020B0604030504040204" pitchFamily="34" charset="-120"/>
              <a:cs typeface="Noto Sans HK Medium"/>
            </a:endParaRPr>
          </a:p>
        </p:txBody>
      </p:sp>
      <p:grpSp>
        <p:nvGrpSpPr>
          <p:cNvPr id="88" name="object 88"/>
          <p:cNvGrpSpPr/>
          <p:nvPr/>
        </p:nvGrpSpPr>
        <p:grpSpPr>
          <a:xfrm>
            <a:off x="756000" y="8808657"/>
            <a:ext cx="6372225" cy="1442720"/>
            <a:chOff x="756000" y="8808657"/>
            <a:chExt cx="6372225" cy="1442720"/>
          </a:xfrm>
        </p:grpSpPr>
        <p:sp>
          <p:nvSpPr>
            <p:cNvPr id="89" name="object 89"/>
            <p:cNvSpPr/>
            <p:nvPr/>
          </p:nvSpPr>
          <p:spPr>
            <a:xfrm>
              <a:off x="4543200" y="10246237"/>
              <a:ext cx="1322705" cy="0"/>
            </a:xfrm>
            <a:custGeom>
              <a:avLst/>
              <a:gdLst/>
              <a:ahLst/>
              <a:cxnLst/>
              <a:rect l="l" t="t" r="r" b="b"/>
              <a:pathLst>
                <a:path w="1322704">
                  <a:moveTo>
                    <a:pt x="0" y="0"/>
                  </a:moveTo>
                  <a:lnTo>
                    <a:pt x="1322400" y="0"/>
                  </a:lnTo>
                </a:path>
              </a:pathLst>
            </a:custGeom>
            <a:ln w="9525">
              <a:solidFill>
                <a:srgbClr val="034EA2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90" name="object 90"/>
            <p:cNvSpPr/>
            <p:nvPr/>
          </p:nvSpPr>
          <p:spPr>
            <a:xfrm>
              <a:off x="6141599" y="9210716"/>
              <a:ext cx="986790" cy="0"/>
            </a:xfrm>
            <a:custGeom>
              <a:avLst/>
              <a:gdLst/>
              <a:ahLst/>
              <a:cxnLst/>
              <a:rect l="l" t="t" r="r" b="b"/>
              <a:pathLst>
                <a:path w="986790">
                  <a:moveTo>
                    <a:pt x="0" y="0"/>
                  </a:moveTo>
                  <a:lnTo>
                    <a:pt x="986396" y="0"/>
                  </a:lnTo>
                </a:path>
              </a:pathLst>
            </a:custGeom>
            <a:ln w="9525">
              <a:solidFill>
                <a:srgbClr val="034EA2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91" name="object 91"/>
            <p:cNvSpPr/>
            <p:nvPr/>
          </p:nvSpPr>
          <p:spPr>
            <a:xfrm>
              <a:off x="6141599" y="9580232"/>
              <a:ext cx="986790" cy="0"/>
            </a:xfrm>
            <a:custGeom>
              <a:avLst/>
              <a:gdLst/>
              <a:ahLst/>
              <a:cxnLst/>
              <a:rect l="l" t="t" r="r" b="b"/>
              <a:pathLst>
                <a:path w="986790">
                  <a:moveTo>
                    <a:pt x="0" y="0"/>
                  </a:moveTo>
                  <a:lnTo>
                    <a:pt x="986396" y="0"/>
                  </a:lnTo>
                </a:path>
              </a:pathLst>
            </a:custGeom>
            <a:ln w="9525">
              <a:solidFill>
                <a:srgbClr val="034EA2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92" name="object 92"/>
            <p:cNvSpPr/>
            <p:nvPr/>
          </p:nvSpPr>
          <p:spPr>
            <a:xfrm>
              <a:off x="756000" y="8813420"/>
              <a:ext cx="1188085" cy="0"/>
            </a:xfrm>
            <a:custGeom>
              <a:avLst/>
              <a:gdLst/>
              <a:ahLst/>
              <a:cxnLst/>
              <a:rect l="l" t="t" r="r" b="b"/>
              <a:pathLst>
                <a:path w="1188085">
                  <a:moveTo>
                    <a:pt x="0" y="0"/>
                  </a:moveTo>
                  <a:lnTo>
                    <a:pt x="1187996" y="0"/>
                  </a:lnTo>
                </a:path>
              </a:pathLst>
            </a:custGeom>
            <a:ln w="9525">
              <a:solidFill>
                <a:srgbClr val="034EA2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93" name="object 93"/>
            <p:cNvSpPr/>
            <p:nvPr/>
          </p:nvSpPr>
          <p:spPr>
            <a:xfrm>
              <a:off x="3308399" y="9479425"/>
              <a:ext cx="885825" cy="0"/>
            </a:xfrm>
            <a:custGeom>
              <a:avLst/>
              <a:gdLst/>
              <a:ahLst/>
              <a:cxnLst/>
              <a:rect l="l" t="t" r="r" b="b"/>
              <a:pathLst>
                <a:path w="885825">
                  <a:moveTo>
                    <a:pt x="0" y="0"/>
                  </a:moveTo>
                  <a:lnTo>
                    <a:pt x="885596" y="0"/>
                  </a:lnTo>
                </a:path>
              </a:pathLst>
            </a:custGeom>
            <a:ln w="9525">
              <a:solidFill>
                <a:srgbClr val="034EA2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94" name="object 94"/>
            <p:cNvSpPr/>
            <p:nvPr/>
          </p:nvSpPr>
          <p:spPr>
            <a:xfrm>
              <a:off x="4219194" y="9962996"/>
              <a:ext cx="288290" cy="288290"/>
            </a:xfrm>
            <a:custGeom>
              <a:avLst/>
              <a:gdLst/>
              <a:ahLst/>
              <a:cxnLst/>
              <a:rect l="l" t="t" r="r" b="b"/>
              <a:pathLst>
                <a:path w="288289" h="288290">
                  <a:moveTo>
                    <a:pt x="144005" y="0"/>
                  </a:moveTo>
                  <a:lnTo>
                    <a:pt x="98490" y="7340"/>
                  </a:lnTo>
                  <a:lnTo>
                    <a:pt x="58959" y="27781"/>
                  </a:lnTo>
                  <a:lnTo>
                    <a:pt x="27785" y="58951"/>
                  </a:lnTo>
                  <a:lnTo>
                    <a:pt x="7341" y="98478"/>
                  </a:lnTo>
                  <a:lnTo>
                    <a:pt x="0" y="143992"/>
                  </a:lnTo>
                  <a:lnTo>
                    <a:pt x="7341" y="189507"/>
                  </a:lnTo>
                  <a:lnTo>
                    <a:pt x="27785" y="229038"/>
                  </a:lnTo>
                  <a:lnTo>
                    <a:pt x="58959" y="260211"/>
                  </a:lnTo>
                  <a:lnTo>
                    <a:pt x="98490" y="280655"/>
                  </a:lnTo>
                  <a:lnTo>
                    <a:pt x="144005" y="287997"/>
                  </a:lnTo>
                  <a:lnTo>
                    <a:pt x="189520" y="280655"/>
                  </a:lnTo>
                  <a:lnTo>
                    <a:pt x="229051" y="260211"/>
                  </a:lnTo>
                  <a:lnTo>
                    <a:pt x="260224" y="229038"/>
                  </a:lnTo>
                  <a:lnTo>
                    <a:pt x="280668" y="189507"/>
                  </a:lnTo>
                  <a:lnTo>
                    <a:pt x="288010" y="143992"/>
                  </a:lnTo>
                  <a:lnTo>
                    <a:pt x="280668" y="98478"/>
                  </a:lnTo>
                  <a:lnTo>
                    <a:pt x="260224" y="58951"/>
                  </a:lnTo>
                  <a:lnTo>
                    <a:pt x="229051" y="27781"/>
                  </a:lnTo>
                  <a:lnTo>
                    <a:pt x="189520" y="7340"/>
                  </a:lnTo>
                  <a:lnTo>
                    <a:pt x="144005" y="0"/>
                  </a:lnTo>
                  <a:close/>
                </a:path>
              </a:pathLst>
            </a:custGeom>
            <a:solidFill>
              <a:srgbClr val="00B9B5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95" name="object 9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301996" y="10029645"/>
              <a:ext cx="132143" cy="154686"/>
            </a:xfrm>
            <a:prstGeom prst="rect">
              <a:avLst/>
            </a:prstGeom>
          </p:spPr>
        </p:pic>
        <p:sp>
          <p:nvSpPr>
            <p:cNvPr id="96" name="object 96"/>
            <p:cNvSpPr/>
            <p:nvPr/>
          </p:nvSpPr>
          <p:spPr>
            <a:xfrm>
              <a:off x="2998795" y="9962996"/>
              <a:ext cx="288290" cy="288290"/>
            </a:xfrm>
            <a:custGeom>
              <a:avLst/>
              <a:gdLst/>
              <a:ahLst/>
              <a:cxnLst/>
              <a:rect l="l" t="t" r="r" b="b"/>
              <a:pathLst>
                <a:path w="288289" h="288290">
                  <a:moveTo>
                    <a:pt x="144005" y="0"/>
                  </a:moveTo>
                  <a:lnTo>
                    <a:pt x="98490" y="7340"/>
                  </a:lnTo>
                  <a:lnTo>
                    <a:pt x="58959" y="27781"/>
                  </a:lnTo>
                  <a:lnTo>
                    <a:pt x="27785" y="58951"/>
                  </a:lnTo>
                  <a:lnTo>
                    <a:pt x="7341" y="98478"/>
                  </a:lnTo>
                  <a:lnTo>
                    <a:pt x="0" y="143992"/>
                  </a:lnTo>
                  <a:lnTo>
                    <a:pt x="7341" y="189507"/>
                  </a:lnTo>
                  <a:lnTo>
                    <a:pt x="27785" y="229038"/>
                  </a:lnTo>
                  <a:lnTo>
                    <a:pt x="58959" y="260211"/>
                  </a:lnTo>
                  <a:lnTo>
                    <a:pt x="98490" y="280655"/>
                  </a:lnTo>
                  <a:lnTo>
                    <a:pt x="144005" y="287997"/>
                  </a:lnTo>
                  <a:lnTo>
                    <a:pt x="189520" y="280655"/>
                  </a:lnTo>
                  <a:lnTo>
                    <a:pt x="229051" y="260211"/>
                  </a:lnTo>
                  <a:lnTo>
                    <a:pt x="260224" y="229038"/>
                  </a:lnTo>
                  <a:lnTo>
                    <a:pt x="280668" y="189507"/>
                  </a:lnTo>
                  <a:lnTo>
                    <a:pt x="288010" y="143992"/>
                  </a:lnTo>
                  <a:lnTo>
                    <a:pt x="280668" y="98478"/>
                  </a:lnTo>
                  <a:lnTo>
                    <a:pt x="260224" y="58951"/>
                  </a:lnTo>
                  <a:lnTo>
                    <a:pt x="229051" y="27781"/>
                  </a:lnTo>
                  <a:lnTo>
                    <a:pt x="189520" y="7340"/>
                  </a:lnTo>
                  <a:lnTo>
                    <a:pt x="144005" y="0"/>
                  </a:lnTo>
                  <a:close/>
                </a:path>
              </a:pathLst>
            </a:custGeom>
            <a:solidFill>
              <a:srgbClr val="00B9B5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97" name="object 97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068058" y="10027066"/>
              <a:ext cx="150190" cy="154686"/>
            </a:xfrm>
            <a:prstGeom prst="rect">
              <a:avLst/>
            </a:prstGeom>
          </p:spPr>
        </p:pic>
      </p:grpSp>
      <p:grpSp>
        <p:nvGrpSpPr>
          <p:cNvPr id="98" name="object 98"/>
          <p:cNvGrpSpPr/>
          <p:nvPr/>
        </p:nvGrpSpPr>
        <p:grpSpPr>
          <a:xfrm>
            <a:off x="4939195" y="7162199"/>
            <a:ext cx="2188845" cy="288290"/>
            <a:chOff x="4939195" y="7162199"/>
            <a:chExt cx="2188845" cy="288290"/>
          </a:xfrm>
        </p:grpSpPr>
        <p:sp>
          <p:nvSpPr>
            <p:cNvPr id="99" name="object 99"/>
            <p:cNvSpPr/>
            <p:nvPr/>
          </p:nvSpPr>
          <p:spPr>
            <a:xfrm>
              <a:off x="4939195" y="7162199"/>
              <a:ext cx="288290" cy="288290"/>
            </a:xfrm>
            <a:custGeom>
              <a:avLst/>
              <a:gdLst/>
              <a:ahLst/>
              <a:cxnLst/>
              <a:rect l="l" t="t" r="r" b="b"/>
              <a:pathLst>
                <a:path w="288289" h="288290">
                  <a:moveTo>
                    <a:pt x="144005" y="0"/>
                  </a:moveTo>
                  <a:lnTo>
                    <a:pt x="98490" y="7340"/>
                  </a:lnTo>
                  <a:lnTo>
                    <a:pt x="58959" y="27781"/>
                  </a:lnTo>
                  <a:lnTo>
                    <a:pt x="27785" y="58951"/>
                  </a:lnTo>
                  <a:lnTo>
                    <a:pt x="7341" y="98478"/>
                  </a:lnTo>
                  <a:lnTo>
                    <a:pt x="0" y="143992"/>
                  </a:lnTo>
                  <a:lnTo>
                    <a:pt x="7341" y="189507"/>
                  </a:lnTo>
                  <a:lnTo>
                    <a:pt x="27785" y="229038"/>
                  </a:lnTo>
                  <a:lnTo>
                    <a:pt x="58959" y="260211"/>
                  </a:lnTo>
                  <a:lnTo>
                    <a:pt x="98490" y="280655"/>
                  </a:lnTo>
                  <a:lnTo>
                    <a:pt x="144005" y="287997"/>
                  </a:lnTo>
                  <a:lnTo>
                    <a:pt x="189520" y="280655"/>
                  </a:lnTo>
                  <a:lnTo>
                    <a:pt x="229051" y="260211"/>
                  </a:lnTo>
                  <a:lnTo>
                    <a:pt x="260224" y="229038"/>
                  </a:lnTo>
                  <a:lnTo>
                    <a:pt x="280668" y="189507"/>
                  </a:lnTo>
                  <a:lnTo>
                    <a:pt x="288010" y="143992"/>
                  </a:lnTo>
                  <a:lnTo>
                    <a:pt x="280668" y="98478"/>
                  </a:lnTo>
                  <a:lnTo>
                    <a:pt x="260224" y="58951"/>
                  </a:lnTo>
                  <a:lnTo>
                    <a:pt x="229051" y="27781"/>
                  </a:lnTo>
                  <a:lnTo>
                    <a:pt x="189520" y="7340"/>
                  </a:lnTo>
                  <a:lnTo>
                    <a:pt x="144005" y="0"/>
                  </a:lnTo>
                  <a:close/>
                </a:path>
              </a:pathLst>
            </a:custGeom>
            <a:solidFill>
              <a:srgbClr val="00B9B5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100" name="object 100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022470" y="7225064"/>
              <a:ext cx="121462" cy="162255"/>
            </a:xfrm>
            <a:prstGeom prst="rect">
              <a:avLst/>
            </a:prstGeom>
          </p:spPr>
        </p:pic>
        <p:sp>
          <p:nvSpPr>
            <p:cNvPr id="101" name="object 101"/>
            <p:cNvSpPr/>
            <p:nvPr/>
          </p:nvSpPr>
          <p:spPr>
            <a:xfrm>
              <a:off x="5263198" y="7445441"/>
              <a:ext cx="1864995" cy="0"/>
            </a:xfrm>
            <a:custGeom>
              <a:avLst/>
              <a:gdLst/>
              <a:ahLst/>
              <a:cxnLst/>
              <a:rect l="l" t="t" r="r" b="b"/>
              <a:pathLst>
                <a:path w="1864995">
                  <a:moveTo>
                    <a:pt x="0" y="0"/>
                  </a:moveTo>
                  <a:lnTo>
                    <a:pt x="1864804" y="0"/>
                  </a:lnTo>
                </a:path>
              </a:pathLst>
            </a:custGeom>
            <a:ln w="9525">
              <a:solidFill>
                <a:srgbClr val="034EA2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102" name="object 102"/>
          <p:cNvSpPr/>
          <p:nvPr/>
        </p:nvSpPr>
        <p:spPr>
          <a:xfrm>
            <a:off x="431998" y="5290187"/>
            <a:ext cx="6696075" cy="657860"/>
          </a:xfrm>
          <a:custGeom>
            <a:avLst/>
            <a:gdLst/>
            <a:ahLst/>
            <a:cxnLst/>
            <a:rect l="l" t="t" r="r" b="b"/>
            <a:pathLst>
              <a:path w="6696075" h="657860">
                <a:moveTo>
                  <a:pt x="6479997" y="0"/>
                </a:moveTo>
                <a:lnTo>
                  <a:pt x="216001" y="0"/>
                </a:lnTo>
                <a:lnTo>
                  <a:pt x="166475" y="5704"/>
                </a:lnTo>
                <a:lnTo>
                  <a:pt x="121011" y="21955"/>
                </a:lnTo>
                <a:lnTo>
                  <a:pt x="80904" y="47454"/>
                </a:lnTo>
                <a:lnTo>
                  <a:pt x="47454" y="80904"/>
                </a:lnTo>
                <a:lnTo>
                  <a:pt x="21955" y="121011"/>
                </a:lnTo>
                <a:lnTo>
                  <a:pt x="5704" y="166475"/>
                </a:lnTo>
                <a:lnTo>
                  <a:pt x="0" y="216001"/>
                </a:lnTo>
                <a:lnTo>
                  <a:pt x="0" y="441591"/>
                </a:lnTo>
                <a:lnTo>
                  <a:pt x="5704" y="491121"/>
                </a:lnTo>
                <a:lnTo>
                  <a:pt x="21955" y="536587"/>
                </a:lnTo>
                <a:lnTo>
                  <a:pt x="47454" y="576693"/>
                </a:lnTo>
                <a:lnTo>
                  <a:pt x="80904" y="610143"/>
                </a:lnTo>
                <a:lnTo>
                  <a:pt x="121011" y="635640"/>
                </a:lnTo>
                <a:lnTo>
                  <a:pt x="166475" y="651889"/>
                </a:lnTo>
                <a:lnTo>
                  <a:pt x="216001" y="657593"/>
                </a:lnTo>
                <a:lnTo>
                  <a:pt x="6479997" y="657593"/>
                </a:lnTo>
                <a:lnTo>
                  <a:pt x="6529527" y="651889"/>
                </a:lnTo>
                <a:lnTo>
                  <a:pt x="6574993" y="635640"/>
                </a:lnTo>
                <a:lnTo>
                  <a:pt x="6615099" y="610143"/>
                </a:lnTo>
                <a:lnTo>
                  <a:pt x="6648548" y="576693"/>
                </a:lnTo>
                <a:lnTo>
                  <a:pt x="6674045" y="536587"/>
                </a:lnTo>
                <a:lnTo>
                  <a:pt x="6690294" y="491121"/>
                </a:lnTo>
                <a:lnTo>
                  <a:pt x="6695998" y="441591"/>
                </a:lnTo>
                <a:lnTo>
                  <a:pt x="6695998" y="216001"/>
                </a:lnTo>
                <a:lnTo>
                  <a:pt x="6690294" y="166475"/>
                </a:lnTo>
                <a:lnTo>
                  <a:pt x="6674045" y="121011"/>
                </a:lnTo>
                <a:lnTo>
                  <a:pt x="6648548" y="80904"/>
                </a:lnTo>
                <a:lnTo>
                  <a:pt x="6615099" y="47454"/>
                </a:lnTo>
                <a:lnTo>
                  <a:pt x="6574993" y="21955"/>
                </a:lnTo>
                <a:lnTo>
                  <a:pt x="6529527" y="5704"/>
                </a:lnTo>
                <a:lnTo>
                  <a:pt x="6479997" y="0"/>
                </a:lnTo>
                <a:close/>
              </a:path>
            </a:pathLst>
          </a:custGeom>
          <a:solidFill>
            <a:srgbClr val="72CBC9"/>
          </a:solidFill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3" name="object 103"/>
          <p:cNvSpPr txBox="1"/>
          <p:nvPr/>
        </p:nvSpPr>
        <p:spPr>
          <a:xfrm>
            <a:off x="1142300" y="5496054"/>
            <a:ext cx="3488054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5" dirty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填充題：請把正確詞語填寫在適當的位置。</a:t>
            </a:r>
            <a:endParaRPr sz="14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grpSp>
        <p:nvGrpSpPr>
          <p:cNvPr id="104" name="object 104"/>
          <p:cNvGrpSpPr/>
          <p:nvPr/>
        </p:nvGrpSpPr>
        <p:grpSpPr>
          <a:xfrm>
            <a:off x="648006" y="5427294"/>
            <a:ext cx="383540" cy="383540"/>
            <a:chOff x="648006" y="5427294"/>
            <a:chExt cx="383540" cy="383540"/>
          </a:xfrm>
        </p:grpSpPr>
        <p:sp>
          <p:nvSpPr>
            <p:cNvPr id="105" name="object 105"/>
            <p:cNvSpPr/>
            <p:nvPr/>
          </p:nvSpPr>
          <p:spPr>
            <a:xfrm>
              <a:off x="648006" y="5427294"/>
              <a:ext cx="383540" cy="383540"/>
            </a:xfrm>
            <a:custGeom>
              <a:avLst/>
              <a:gdLst/>
              <a:ahLst/>
              <a:cxnLst/>
              <a:rect l="l" t="t" r="r" b="b"/>
              <a:pathLst>
                <a:path w="383540" h="383539">
                  <a:moveTo>
                    <a:pt x="191693" y="0"/>
                  </a:moveTo>
                  <a:lnTo>
                    <a:pt x="147740" y="5062"/>
                  </a:lnTo>
                  <a:lnTo>
                    <a:pt x="107392" y="19484"/>
                  </a:lnTo>
                  <a:lnTo>
                    <a:pt x="71800" y="42113"/>
                  </a:lnTo>
                  <a:lnTo>
                    <a:pt x="42113" y="71800"/>
                  </a:lnTo>
                  <a:lnTo>
                    <a:pt x="19484" y="107392"/>
                  </a:lnTo>
                  <a:lnTo>
                    <a:pt x="5062" y="147740"/>
                  </a:lnTo>
                  <a:lnTo>
                    <a:pt x="0" y="191693"/>
                  </a:lnTo>
                  <a:lnTo>
                    <a:pt x="5062" y="235651"/>
                  </a:lnTo>
                  <a:lnTo>
                    <a:pt x="19484" y="276002"/>
                  </a:lnTo>
                  <a:lnTo>
                    <a:pt x="42113" y="311597"/>
                  </a:lnTo>
                  <a:lnTo>
                    <a:pt x="71800" y="341285"/>
                  </a:lnTo>
                  <a:lnTo>
                    <a:pt x="107392" y="363915"/>
                  </a:lnTo>
                  <a:lnTo>
                    <a:pt x="147740" y="378337"/>
                  </a:lnTo>
                  <a:lnTo>
                    <a:pt x="191693" y="383400"/>
                  </a:lnTo>
                  <a:lnTo>
                    <a:pt x="235646" y="378337"/>
                  </a:lnTo>
                  <a:lnTo>
                    <a:pt x="275994" y="363915"/>
                  </a:lnTo>
                  <a:lnTo>
                    <a:pt x="311587" y="341285"/>
                  </a:lnTo>
                  <a:lnTo>
                    <a:pt x="341273" y="311597"/>
                  </a:lnTo>
                  <a:lnTo>
                    <a:pt x="363903" y="276002"/>
                  </a:lnTo>
                  <a:lnTo>
                    <a:pt x="378324" y="235651"/>
                  </a:lnTo>
                  <a:lnTo>
                    <a:pt x="383387" y="191693"/>
                  </a:lnTo>
                  <a:lnTo>
                    <a:pt x="378324" y="147740"/>
                  </a:lnTo>
                  <a:lnTo>
                    <a:pt x="363903" y="107392"/>
                  </a:lnTo>
                  <a:lnTo>
                    <a:pt x="341273" y="71800"/>
                  </a:lnTo>
                  <a:lnTo>
                    <a:pt x="311587" y="42113"/>
                  </a:lnTo>
                  <a:lnTo>
                    <a:pt x="275994" y="19484"/>
                  </a:lnTo>
                  <a:lnTo>
                    <a:pt x="235646" y="5062"/>
                  </a:lnTo>
                  <a:lnTo>
                    <a:pt x="19169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106" name="object 106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761693" y="5508287"/>
              <a:ext cx="155079" cy="211848"/>
            </a:xfrm>
            <a:prstGeom prst="rect">
              <a:avLst/>
            </a:prstGeom>
          </p:spPr>
        </p:pic>
      </p:grpSp>
      <p:sp>
        <p:nvSpPr>
          <p:cNvPr id="107" name="object 107"/>
          <p:cNvSpPr/>
          <p:nvPr/>
        </p:nvSpPr>
        <p:spPr>
          <a:xfrm>
            <a:off x="739805" y="6127792"/>
            <a:ext cx="954405" cy="383540"/>
          </a:xfrm>
          <a:custGeom>
            <a:avLst/>
            <a:gdLst/>
            <a:ahLst/>
            <a:cxnLst/>
            <a:rect l="l" t="t" r="r" b="b"/>
            <a:pathLst>
              <a:path w="954405" h="383540">
                <a:moveTo>
                  <a:pt x="762292" y="0"/>
                </a:moveTo>
                <a:lnTo>
                  <a:pt x="191693" y="0"/>
                </a:lnTo>
                <a:lnTo>
                  <a:pt x="147740" y="5062"/>
                </a:lnTo>
                <a:lnTo>
                  <a:pt x="107392" y="19484"/>
                </a:lnTo>
                <a:lnTo>
                  <a:pt x="71800" y="42114"/>
                </a:lnTo>
                <a:lnTo>
                  <a:pt x="42113" y="71802"/>
                </a:lnTo>
                <a:lnTo>
                  <a:pt x="19484" y="107397"/>
                </a:lnTo>
                <a:lnTo>
                  <a:pt x="5062" y="147748"/>
                </a:lnTo>
                <a:lnTo>
                  <a:pt x="0" y="191706"/>
                </a:lnTo>
                <a:lnTo>
                  <a:pt x="5062" y="235659"/>
                </a:lnTo>
                <a:lnTo>
                  <a:pt x="19484" y="276007"/>
                </a:lnTo>
                <a:lnTo>
                  <a:pt x="42113" y="311600"/>
                </a:lnTo>
                <a:lnTo>
                  <a:pt x="71800" y="341286"/>
                </a:lnTo>
                <a:lnTo>
                  <a:pt x="107392" y="363915"/>
                </a:lnTo>
                <a:lnTo>
                  <a:pt x="147740" y="378337"/>
                </a:lnTo>
                <a:lnTo>
                  <a:pt x="191693" y="383400"/>
                </a:lnTo>
                <a:lnTo>
                  <a:pt x="762292" y="383400"/>
                </a:lnTo>
                <a:lnTo>
                  <a:pt x="806249" y="378337"/>
                </a:lnTo>
                <a:lnTo>
                  <a:pt x="846601" y="363915"/>
                </a:lnTo>
                <a:lnTo>
                  <a:pt x="882196" y="341286"/>
                </a:lnTo>
                <a:lnTo>
                  <a:pt x="911883" y="311600"/>
                </a:lnTo>
                <a:lnTo>
                  <a:pt x="934513" y="276007"/>
                </a:lnTo>
                <a:lnTo>
                  <a:pt x="948935" y="235659"/>
                </a:lnTo>
                <a:lnTo>
                  <a:pt x="953998" y="191706"/>
                </a:lnTo>
                <a:lnTo>
                  <a:pt x="948935" y="147748"/>
                </a:lnTo>
                <a:lnTo>
                  <a:pt x="934513" y="107397"/>
                </a:lnTo>
                <a:lnTo>
                  <a:pt x="911883" y="71802"/>
                </a:lnTo>
                <a:lnTo>
                  <a:pt x="882196" y="42114"/>
                </a:lnTo>
                <a:lnTo>
                  <a:pt x="846601" y="19484"/>
                </a:lnTo>
                <a:lnTo>
                  <a:pt x="806249" y="5062"/>
                </a:lnTo>
                <a:lnTo>
                  <a:pt x="762292" y="0"/>
                </a:lnTo>
                <a:close/>
              </a:path>
            </a:pathLst>
          </a:custGeom>
          <a:solidFill>
            <a:srgbClr val="DCDDDE"/>
          </a:solidFill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8" name="object 108"/>
          <p:cNvSpPr txBox="1"/>
          <p:nvPr/>
        </p:nvSpPr>
        <p:spPr>
          <a:xfrm>
            <a:off x="1029500" y="6196553"/>
            <a:ext cx="38989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25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焚化</a:t>
            </a:r>
            <a:endParaRPr sz="14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sp>
        <p:nvSpPr>
          <p:cNvPr id="109" name="object 109"/>
          <p:cNvSpPr/>
          <p:nvPr/>
        </p:nvSpPr>
        <p:spPr>
          <a:xfrm>
            <a:off x="1801806" y="6127792"/>
            <a:ext cx="1285240" cy="383540"/>
          </a:xfrm>
          <a:custGeom>
            <a:avLst/>
            <a:gdLst/>
            <a:ahLst/>
            <a:cxnLst/>
            <a:rect l="l" t="t" r="r" b="b"/>
            <a:pathLst>
              <a:path w="1285239" h="383540">
                <a:moveTo>
                  <a:pt x="1093495" y="0"/>
                </a:moveTo>
                <a:lnTo>
                  <a:pt x="191693" y="0"/>
                </a:lnTo>
                <a:lnTo>
                  <a:pt x="147740" y="5062"/>
                </a:lnTo>
                <a:lnTo>
                  <a:pt x="107392" y="19484"/>
                </a:lnTo>
                <a:lnTo>
                  <a:pt x="71800" y="42114"/>
                </a:lnTo>
                <a:lnTo>
                  <a:pt x="42113" y="71802"/>
                </a:lnTo>
                <a:lnTo>
                  <a:pt x="19484" y="107397"/>
                </a:lnTo>
                <a:lnTo>
                  <a:pt x="5062" y="147748"/>
                </a:lnTo>
                <a:lnTo>
                  <a:pt x="0" y="191706"/>
                </a:lnTo>
                <a:lnTo>
                  <a:pt x="5062" y="235659"/>
                </a:lnTo>
                <a:lnTo>
                  <a:pt x="19484" y="276007"/>
                </a:lnTo>
                <a:lnTo>
                  <a:pt x="42113" y="311600"/>
                </a:lnTo>
                <a:lnTo>
                  <a:pt x="71800" y="341286"/>
                </a:lnTo>
                <a:lnTo>
                  <a:pt x="107392" y="363915"/>
                </a:lnTo>
                <a:lnTo>
                  <a:pt x="147740" y="378337"/>
                </a:lnTo>
                <a:lnTo>
                  <a:pt x="191693" y="383400"/>
                </a:lnTo>
                <a:lnTo>
                  <a:pt x="1093495" y="383400"/>
                </a:lnTo>
                <a:lnTo>
                  <a:pt x="1137448" y="378337"/>
                </a:lnTo>
                <a:lnTo>
                  <a:pt x="1177796" y="363915"/>
                </a:lnTo>
                <a:lnTo>
                  <a:pt x="1213389" y="341286"/>
                </a:lnTo>
                <a:lnTo>
                  <a:pt x="1243075" y="311600"/>
                </a:lnTo>
                <a:lnTo>
                  <a:pt x="1265704" y="276007"/>
                </a:lnTo>
                <a:lnTo>
                  <a:pt x="1280126" y="235659"/>
                </a:lnTo>
                <a:lnTo>
                  <a:pt x="1285189" y="191706"/>
                </a:lnTo>
                <a:lnTo>
                  <a:pt x="1280126" y="147748"/>
                </a:lnTo>
                <a:lnTo>
                  <a:pt x="1265704" y="107397"/>
                </a:lnTo>
                <a:lnTo>
                  <a:pt x="1243075" y="71802"/>
                </a:lnTo>
                <a:lnTo>
                  <a:pt x="1213389" y="42114"/>
                </a:lnTo>
                <a:lnTo>
                  <a:pt x="1177796" y="19484"/>
                </a:lnTo>
                <a:lnTo>
                  <a:pt x="1137448" y="5062"/>
                </a:lnTo>
                <a:lnTo>
                  <a:pt x="1093495" y="0"/>
                </a:lnTo>
                <a:close/>
              </a:path>
            </a:pathLst>
          </a:custGeom>
          <a:solidFill>
            <a:srgbClr val="DCDDDE"/>
          </a:solidFill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0" name="object 110"/>
          <p:cNvSpPr txBox="1"/>
          <p:nvPr/>
        </p:nvSpPr>
        <p:spPr>
          <a:xfrm>
            <a:off x="2069432" y="6196553"/>
            <a:ext cx="75438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5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廚餘接收</a:t>
            </a:r>
            <a:endParaRPr sz="14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sp>
        <p:nvSpPr>
          <p:cNvPr id="111" name="object 111"/>
          <p:cNvSpPr/>
          <p:nvPr/>
        </p:nvSpPr>
        <p:spPr>
          <a:xfrm>
            <a:off x="5347806" y="6127792"/>
            <a:ext cx="1472565" cy="383540"/>
          </a:xfrm>
          <a:custGeom>
            <a:avLst/>
            <a:gdLst/>
            <a:ahLst/>
            <a:cxnLst/>
            <a:rect l="l" t="t" r="r" b="b"/>
            <a:pathLst>
              <a:path w="1472565" h="383540">
                <a:moveTo>
                  <a:pt x="1280693" y="0"/>
                </a:moveTo>
                <a:lnTo>
                  <a:pt x="191693" y="0"/>
                </a:lnTo>
                <a:lnTo>
                  <a:pt x="147740" y="5062"/>
                </a:lnTo>
                <a:lnTo>
                  <a:pt x="107392" y="19484"/>
                </a:lnTo>
                <a:lnTo>
                  <a:pt x="71800" y="42114"/>
                </a:lnTo>
                <a:lnTo>
                  <a:pt x="42113" y="71802"/>
                </a:lnTo>
                <a:lnTo>
                  <a:pt x="19484" y="107397"/>
                </a:lnTo>
                <a:lnTo>
                  <a:pt x="5062" y="147748"/>
                </a:lnTo>
                <a:lnTo>
                  <a:pt x="0" y="191706"/>
                </a:lnTo>
                <a:lnTo>
                  <a:pt x="5062" y="235659"/>
                </a:lnTo>
                <a:lnTo>
                  <a:pt x="19484" y="276007"/>
                </a:lnTo>
                <a:lnTo>
                  <a:pt x="42113" y="311600"/>
                </a:lnTo>
                <a:lnTo>
                  <a:pt x="71800" y="341286"/>
                </a:lnTo>
                <a:lnTo>
                  <a:pt x="107392" y="363915"/>
                </a:lnTo>
                <a:lnTo>
                  <a:pt x="147740" y="378337"/>
                </a:lnTo>
                <a:lnTo>
                  <a:pt x="191693" y="383400"/>
                </a:lnTo>
                <a:lnTo>
                  <a:pt x="1280693" y="383400"/>
                </a:lnTo>
                <a:lnTo>
                  <a:pt x="1324646" y="378337"/>
                </a:lnTo>
                <a:lnTo>
                  <a:pt x="1364996" y="363915"/>
                </a:lnTo>
                <a:lnTo>
                  <a:pt x="1400592" y="341286"/>
                </a:lnTo>
                <a:lnTo>
                  <a:pt x="1430281" y="311600"/>
                </a:lnTo>
                <a:lnTo>
                  <a:pt x="1452912" y="276007"/>
                </a:lnTo>
                <a:lnTo>
                  <a:pt x="1467336" y="235659"/>
                </a:lnTo>
                <a:lnTo>
                  <a:pt x="1472399" y="191706"/>
                </a:lnTo>
                <a:lnTo>
                  <a:pt x="1467336" y="147748"/>
                </a:lnTo>
                <a:lnTo>
                  <a:pt x="1452912" y="107397"/>
                </a:lnTo>
                <a:lnTo>
                  <a:pt x="1430281" y="71802"/>
                </a:lnTo>
                <a:lnTo>
                  <a:pt x="1400592" y="42114"/>
                </a:lnTo>
                <a:lnTo>
                  <a:pt x="1364996" y="19484"/>
                </a:lnTo>
                <a:lnTo>
                  <a:pt x="1324646" y="5062"/>
                </a:lnTo>
                <a:lnTo>
                  <a:pt x="1280693" y="0"/>
                </a:lnTo>
                <a:close/>
              </a:path>
            </a:pathLst>
          </a:custGeom>
          <a:solidFill>
            <a:srgbClr val="DCDDDE"/>
          </a:solidFill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2" name="object 112"/>
          <p:cNvSpPr txBox="1"/>
          <p:nvPr/>
        </p:nvSpPr>
        <p:spPr>
          <a:xfrm>
            <a:off x="5617909" y="6196553"/>
            <a:ext cx="93662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蒸氣渦輪機</a:t>
            </a:r>
            <a:endParaRPr sz="14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sp>
        <p:nvSpPr>
          <p:cNvPr id="113" name="object 113"/>
          <p:cNvSpPr/>
          <p:nvPr/>
        </p:nvSpPr>
        <p:spPr>
          <a:xfrm>
            <a:off x="3195006" y="6127792"/>
            <a:ext cx="2045335" cy="383540"/>
          </a:xfrm>
          <a:custGeom>
            <a:avLst/>
            <a:gdLst/>
            <a:ahLst/>
            <a:cxnLst/>
            <a:rect l="l" t="t" r="r" b="b"/>
            <a:pathLst>
              <a:path w="2045335" h="383540">
                <a:moveTo>
                  <a:pt x="1853095" y="0"/>
                </a:moveTo>
                <a:lnTo>
                  <a:pt x="191693" y="0"/>
                </a:lnTo>
                <a:lnTo>
                  <a:pt x="147740" y="5062"/>
                </a:lnTo>
                <a:lnTo>
                  <a:pt x="107392" y="19484"/>
                </a:lnTo>
                <a:lnTo>
                  <a:pt x="71800" y="42114"/>
                </a:lnTo>
                <a:lnTo>
                  <a:pt x="42113" y="71802"/>
                </a:lnTo>
                <a:lnTo>
                  <a:pt x="19484" y="107397"/>
                </a:lnTo>
                <a:lnTo>
                  <a:pt x="5062" y="147748"/>
                </a:lnTo>
                <a:lnTo>
                  <a:pt x="0" y="191706"/>
                </a:lnTo>
                <a:lnTo>
                  <a:pt x="5062" y="235659"/>
                </a:lnTo>
                <a:lnTo>
                  <a:pt x="19484" y="276007"/>
                </a:lnTo>
                <a:lnTo>
                  <a:pt x="42113" y="311600"/>
                </a:lnTo>
                <a:lnTo>
                  <a:pt x="71800" y="341286"/>
                </a:lnTo>
                <a:lnTo>
                  <a:pt x="107392" y="363915"/>
                </a:lnTo>
                <a:lnTo>
                  <a:pt x="147740" y="378337"/>
                </a:lnTo>
                <a:lnTo>
                  <a:pt x="191693" y="383400"/>
                </a:lnTo>
                <a:lnTo>
                  <a:pt x="1853095" y="383400"/>
                </a:lnTo>
                <a:lnTo>
                  <a:pt x="1897047" y="378337"/>
                </a:lnTo>
                <a:lnTo>
                  <a:pt x="1937396" y="363915"/>
                </a:lnTo>
                <a:lnTo>
                  <a:pt x="1972988" y="341286"/>
                </a:lnTo>
                <a:lnTo>
                  <a:pt x="2002675" y="311600"/>
                </a:lnTo>
                <a:lnTo>
                  <a:pt x="2025304" y="276007"/>
                </a:lnTo>
                <a:lnTo>
                  <a:pt x="2039726" y="235659"/>
                </a:lnTo>
                <a:lnTo>
                  <a:pt x="2044788" y="191706"/>
                </a:lnTo>
                <a:lnTo>
                  <a:pt x="2039726" y="147748"/>
                </a:lnTo>
                <a:lnTo>
                  <a:pt x="2025304" y="107397"/>
                </a:lnTo>
                <a:lnTo>
                  <a:pt x="2002675" y="71802"/>
                </a:lnTo>
                <a:lnTo>
                  <a:pt x="1972988" y="42114"/>
                </a:lnTo>
                <a:lnTo>
                  <a:pt x="1937396" y="19484"/>
                </a:lnTo>
                <a:lnTo>
                  <a:pt x="1897047" y="5062"/>
                </a:lnTo>
                <a:lnTo>
                  <a:pt x="1853095" y="0"/>
                </a:lnTo>
                <a:close/>
              </a:path>
            </a:pathLst>
          </a:custGeom>
          <a:solidFill>
            <a:srgbClr val="DCDDDE"/>
          </a:solidFill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4" name="object 114"/>
          <p:cNvSpPr txBox="1"/>
          <p:nvPr/>
        </p:nvSpPr>
        <p:spPr>
          <a:xfrm>
            <a:off x="3477967" y="6196553"/>
            <a:ext cx="148336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煙道廢氣淨化處理</a:t>
            </a:r>
            <a:endParaRPr sz="14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sp>
        <p:nvSpPr>
          <p:cNvPr id="115" name="object 115"/>
          <p:cNvSpPr/>
          <p:nvPr/>
        </p:nvSpPr>
        <p:spPr>
          <a:xfrm>
            <a:off x="739805" y="6619192"/>
            <a:ext cx="954405" cy="383540"/>
          </a:xfrm>
          <a:custGeom>
            <a:avLst/>
            <a:gdLst/>
            <a:ahLst/>
            <a:cxnLst/>
            <a:rect l="l" t="t" r="r" b="b"/>
            <a:pathLst>
              <a:path w="954405" h="383540">
                <a:moveTo>
                  <a:pt x="762292" y="0"/>
                </a:moveTo>
                <a:lnTo>
                  <a:pt x="191693" y="0"/>
                </a:lnTo>
                <a:lnTo>
                  <a:pt x="147740" y="5062"/>
                </a:lnTo>
                <a:lnTo>
                  <a:pt x="107392" y="19484"/>
                </a:lnTo>
                <a:lnTo>
                  <a:pt x="71800" y="42114"/>
                </a:lnTo>
                <a:lnTo>
                  <a:pt x="42113" y="71802"/>
                </a:lnTo>
                <a:lnTo>
                  <a:pt x="19484" y="107397"/>
                </a:lnTo>
                <a:lnTo>
                  <a:pt x="5062" y="147748"/>
                </a:lnTo>
                <a:lnTo>
                  <a:pt x="0" y="191706"/>
                </a:lnTo>
                <a:lnTo>
                  <a:pt x="5062" y="235659"/>
                </a:lnTo>
                <a:lnTo>
                  <a:pt x="19484" y="276007"/>
                </a:lnTo>
                <a:lnTo>
                  <a:pt x="42113" y="311600"/>
                </a:lnTo>
                <a:lnTo>
                  <a:pt x="71800" y="341286"/>
                </a:lnTo>
                <a:lnTo>
                  <a:pt x="107392" y="363915"/>
                </a:lnTo>
                <a:lnTo>
                  <a:pt x="147740" y="378337"/>
                </a:lnTo>
                <a:lnTo>
                  <a:pt x="191693" y="383400"/>
                </a:lnTo>
                <a:lnTo>
                  <a:pt x="762292" y="383400"/>
                </a:lnTo>
                <a:lnTo>
                  <a:pt x="806249" y="378337"/>
                </a:lnTo>
                <a:lnTo>
                  <a:pt x="846601" y="363915"/>
                </a:lnTo>
                <a:lnTo>
                  <a:pt x="882196" y="341286"/>
                </a:lnTo>
                <a:lnTo>
                  <a:pt x="911883" y="311600"/>
                </a:lnTo>
                <a:lnTo>
                  <a:pt x="934513" y="276007"/>
                </a:lnTo>
                <a:lnTo>
                  <a:pt x="948935" y="235659"/>
                </a:lnTo>
                <a:lnTo>
                  <a:pt x="953998" y="191706"/>
                </a:lnTo>
                <a:lnTo>
                  <a:pt x="948935" y="147748"/>
                </a:lnTo>
                <a:lnTo>
                  <a:pt x="934513" y="107397"/>
                </a:lnTo>
                <a:lnTo>
                  <a:pt x="911883" y="71802"/>
                </a:lnTo>
                <a:lnTo>
                  <a:pt x="882196" y="42114"/>
                </a:lnTo>
                <a:lnTo>
                  <a:pt x="846601" y="19484"/>
                </a:lnTo>
                <a:lnTo>
                  <a:pt x="806249" y="5062"/>
                </a:lnTo>
                <a:lnTo>
                  <a:pt x="762292" y="0"/>
                </a:lnTo>
                <a:close/>
              </a:path>
            </a:pathLst>
          </a:custGeom>
          <a:solidFill>
            <a:srgbClr val="DCDDDE"/>
          </a:solidFill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6" name="object 116"/>
          <p:cNvSpPr txBox="1"/>
          <p:nvPr/>
        </p:nvSpPr>
        <p:spPr>
          <a:xfrm>
            <a:off x="1029500" y="6687954"/>
            <a:ext cx="38989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25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發電</a:t>
            </a:r>
            <a:endParaRPr sz="14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sp>
        <p:nvSpPr>
          <p:cNvPr id="117" name="object 117"/>
          <p:cNvSpPr/>
          <p:nvPr/>
        </p:nvSpPr>
        <p:spPr>
          <a:xfrm>
            <a:off x="1801806" y="6619192"/>
            <a:ext cx="1285240" cy="383540"/>
          </a:xfrm>
          <a:custGeom>
            <a:avLst/>
            <a:gdLst/>
            <a:ahLst/>
            <a:cxnLst/>
            <a:rect l="l" t="t" r="r" b="b"/>
            <a:pathLst>
              <a:path w="1285239" h="383540">
                <a:moveTo>
                  <a:pt x="1093495" y="0"/>
                </a:moveTo>
                <a:lnTo>
                  <a:pt x="191693" y="0"/>
                </a:lnTo>
                <a:lnTo>
                  <a:pt x="147740" y="5062"/>
                </a:lnTo>
                <a:lnTo>
                  <a:pt x="107392" y="19484"/>
                </a:lnTo>
                <a:lnTo>
                  <a:pt x="71800" y="42114"/>
                </a:lnTo>
                <a:lnTo>
                  <a:pt x="42113" y="71802"/>
                </a:lnTo>
                <a:lnTo>
                  <a:pt x="19484" y="107397"/>
                </a:lnTo>
                <a:lnTo>
                  <a:pt x="5062" y="147748"/>
                </a:lnTo>
                <a:lnTo>
                  <a:pt x="0" y="191706"/>
                </a:lnTo>
                <a:lnTo>
                  <a:pt x="5062" y="235659"/>
                </a:lnTo>
                <a:lnTo>
                  <a:pt x="19484" y="276007"/>
                </a:lnTo>
                <a:lnTo>
                  <a:pt x="42113" y="311600"/>
                </a:lnTo>
                <a:lnTo>
                  <a:pt x="71800" y="341286"/>
                </a:lnTo>
                <a:lnTo>
                  <a:pt x="107392" y="363915"/>
                </a:lnTo>
                <a:lnTo>
                  <a:pt x="147740" y="378337"/>
                </a:lnTo>
                <a:lnTo>
                  <a:pt x="191693" y="383400"/>
                </a:lnTo>
                <a:lnTo>
                  <a:pt x="1093495" y="383400"/>
                </a:lnTo>
                <a:lnTo>
                  <a:pt x="1137448" y="378337"/>
                </a:lnTo>
                <a:lnTo>
                  <a:pt x="1177796" y="363915"/>
                </a:lnTo>
                <a:lnTo>
                  <a:pt x="1213389" y="341286"/>
                </a:lnTo>
                <a:lnTo>
                  <a:pt x="1243075" y="311600"/>
                </a:lnTo>
                <a:lnTo>
                  <a:pt x="1265704" y="276007"/>
                </a:lnTo>
                <a:lnTo>
                  <a:pt x="1280126" y="235659"/>
                </a:lnTo>
                <a:lnTo>
                  <a:pt x="1285189" y="191706"/>
                </a:lnTo>
                <a:lnTo>
                  <a:pt x="1280126" y="147748"/>
                </a:lnTo>
                <a:lnTo>
                  <a:pt x="1265704" y="107397"/>
                </a:lnTo>
                <a:lnTo>
                  <a:pt x="1243075" y="71802"/>
                </a:lnTo>
                <a:lnTo>
                  <a:pt x="1213389" y="42114"/>
                </a:lnTo>
                <a:lnTo>
                  <a:pt x="1177796" y="19484"/>
                </a:lnTo>
                <a:lnTo>
                  <a:pt x="1137448" y="5062"/>
                </a:lnTo>
                <a:lnTo>
                  <a:pt x="1093495" y="0"/>
                </a:lnTo>
                <a:close/>
              </a:path>
            </a:pathLst>
          </a:custGeom>
          <a:solidFill>
            <a:srgbClr val="DCDDDE"/>
          </a:solidFill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8" name="object 118"/>
          <p:cNvSpPr txBox="1"/>
          <p:nvPr/>
        </p:nvSpPr>
        <p:spPr>
          <a:xfrm>
            <a:off x="2069432" y="6687954"/>
            <a:ext cx="75438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5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污泥接收</a:t>
            </a:r>
            <a:endParaRPr sz="14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sp>
        <p:nvSpPr>
          <p:cNvPr id="119" name="object 119"/>
          <p:cNvSpPr/>
          <p:nvPr/>
        </p:nvSpPr>
        <p:spPr>
          <a:xfrm>
            <a:off x="5347806" y="6619192"/>
            <a:ext cx="1472565" cy="383540"/>
          </a:xfrm>
          <a:custGeom>
            <a:avLst/>
            <a:gdLst/>
            <a:ahLst/>
            <a:cxnLst/>
            <a:rect l="l" t="t" r="r" b="b"/>
            <a:pathLst>
              <a:path w="1472565" h="383540">
                <a:moveTo>
                  <a:pt x="1280693" y="0"/>
                </a:moveTo>
                <a:lnTo>
                  <a:pt x="191693" y="0"/>
                </a:lnTo>
                <a:lnTo>
                  <a:pt x="147740" y="5062"/>
                </a:lnTo>
                <a:lnTo>
                  <a:pt x="107392" y="19484"/>
                </a:lnTo>
                <a:lnTo>
                  <a:pt x="71800" y="42114"/>
                </a:lnTo>
                <a:lnTo>
                  <a:pt x="42113" y="71802"/>
                </a:lnTo>
                <a:lnTo>
                  <a:pt x="19484" y="107397"/>
                </a:lnTo>
                <a:lnTo>
                  <a:pt x="5062" y="147748"/>
                </a:lnTo>
                <a:lnTo>
                  <a:pt x="0" y="191706"/>
                </a:lnTo>
                <a:lnTo>
                  <a:pt x="5062" y="235659"/>
                </a:lnTo>
                <a:lnTo>
                  <a:pt x="19484" y="276007"/>
                </a:lnTo>
                <a:lnTo>
                  <a:pt x="42113" y="311600"/>
                </a:lnTo>
                <a:lnTo>
                  <a:pt x="71800" y="341286"/>
                </a:lnTo>
                <a:lnTo>
                  <a:pt x="107392" y="363915"/>
                </a:lnTo>
                <a:lnTo>
                  <a:pt x="147740" y="378337"/>
                </a:lnTo>
                <a:lnTo>
                  <a:pt x="191693" y="383400"/>
                </a:lnTo>
                <a:lnTo>
                  <a:pt x="1280693" y="383400"/>
                </a:lnTo>
                <a:lnTo>
                  <a:pt x="1324646" y="378337"/>
                </a:lnTo>
                <a:lnTo>
                  <a:pt x="1364996" y="363915"/>
                </a:lnTo>
                <a:lnTo>
                  <a:pt x="1400592" y="341286"/>
                </a:lnTo>
                <a:lnTo>
                  <a:pt x="1430281" y="311600"/>
                </a:lnTo>
                <a:lnTo>
                  <a:pt x="1452912" y="276007"/>
                </a:lnTo>
                <a:lnTo>
                  <a:pt x="1467336" y="235659"/>
                </a:lnTo>
                <a:lnTo>
                  <a:pt x="1472399" y="191706"/>
                </a:lnTo>
                <a:lnTo>
                  <a:pt x="1467336" y="147748"/>
                </a:lnTo>
                <a:lnTo>
                  <a:pt x="1452912" y="107397"/>
                </a:lnTo>
                <a:lnTo>
                  <a:pt x="1430281" y="71802"/>
                </a:lnTo>
                <a:lnTo>
                  <a:pt x="1400592" y="42114"/>
                </a:lnTo>
                <a:lnTo>
                  <a:pt x="1364996" y="19484"/>
                </a:lnTo>
                <a:lnTo>
                  <a:pt x="1324646" y="5062"/>
                </a:lnTo>
                <a:lnTo>
                  <a:pt x="1280693" y="0"/>
                </a:lnTo>
                <a:close/>
              </a:path>
            </a:pathLst>
          </a:custGeom>
          <a:solidFill>
            <a:srgbClr val="DCDDDE"/>
          </a:solidFill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0" name="object 120"/>
          <p:cNvSpPr txBox="1"/>
          <p:nvPr/>
        </p:nvSpPr>
        <p:spPr>
          <a:xfrm>
            <a:off x="5800154" y="6687954"/>
            <a:ext cx="57213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20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冷凝器</a:t>
            </a:r>
            <a:endParaRPr sz="14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sp>
        <p:nvSpPr>
          <p:cNvPr id="121" name="object 121"/>
          <p:cNvSpPr/>
          <p:nvPr/>
        </p:nvSpPr>
        <p:spPr>
          <a:xfrm>
            <a:off x="3195006" y="6619192"/>
            <a:ext cx="2045335" cy="383540"/>
          </a:xfrm>
          <a:custGeom>
            <a:avLst/>
            <a:gdLst/>
            <a:ahLst/>
            <a:cxnLst/>
            <a:rect l="l" t="t" r="r" b="b"/>
            <a:pathLst>
              <a:path w="2045335" h="383540">
                <a:moveTo>
                  <a:pt x="1853095" y="0"/>
                </a:moveTo>
                <a:lnTo>
                  <a:pt x="191693" y="0"/>
                </a:lnTo>
                <a:lnTo>
                  <a:pt x="147740" y="5062"/>
                </a:lnTo>
                <a:lnTo>
                  <a:pt x="107392" y="19484"/>
                </a:lnTo>
                <a:lnTo>
                  <a:pt x="71800" y="42114"/>
                </a:lnTo>
                <a:lnTo>
                  <a:pt x="42113" y="71802"/>
                </a:lnTo>
                <a:lnTo>
                  <a:pt x="19484" y="107397"/>
                </a:lnTo>
                <a:lnTo>
                  <a:pt x="5062" y="147748"/>
                </a:lnTo>
                <a:lnTo>
                  <a:pt x="0" y="191706"/>
                </a:lnTo>
                <a:lnTo>
                  <a:pt x="5062" y="235659"/>
                </a:lnTo>
                <a:lnTo>
                  <a:pt x="19484" y="276007"/>
                </a:lnTo>
                <a:lnTo>
                  <a:pt x="42113" y="311600"/>
                </a:lnTo>
                <a:lnTo>
                  <a:pt x="71800" y="341286"/>
                </a:lnTo>
                <a:lnTo>
                  <a:pt x="107392" y="363915"/>
                </a:lnTo>
                <a:lnTo>
                  <a:pt x="147740" y="378337"/>
                </a:lnTo>
                <a:lnTo>
                  <a:pt x="191693" y="383400"/>
                </a:lnTo>
                <a:lnTo>
                  <a:pt x="1853095" y="383400"/>
                </a:lnTo>
                <a:lnTo>
                  <a:pt x="1897047" y="378337"/>
                </a:lnTo>
                <a:lnTo>
                  <a:pt x="1937396" y="363915"/>
                </a:lnTo>
                <a:lnTo>
                  <a:pt x="1972988" y="341286"/>
                </a:lnTo>
                <a:lnTo>
                  <a:pt x="2002675" y="311600"/>
                </a:lnTo>
                <a:lnTo>
                  <a:pt x="2025304" y="276007"/>
                </a:lnTo>
                <a:lnTo>
                  <a:pt x="2039726" y="235659"/>
                </a:lnTo>
                <a:lnTo>
                  <a:pt x="2044788" y="191706"/>
                </a:lnTo>
                <a:lnTo>
                  <a:pt x="2039726" y="147748"/>
                </a:lnTo>
                <a:lnTo>
                  <a:pt x="2025304" y="107397"/>
                </a:lnTo>
                <a:lnTo>
                  <a:pt x="2002675" y="71802"/>
                </a:lnTo>
                <a:lnTo>
                  <a:pt x="1972988" y="42114"/>
                </a:lnTo>
                <a:lnTo>
                  <a:pt x="1937396" y="19484"/>
                </a:lnTo>
                <a:lnTo>
                  <a:pt x="1897047" y="5062"/>
                </a:lnTo>
                <a:lnTo>
                  <a:pt x="1853095" y="0"/>
                </a:lnTo>
                <a:close/>
              </a:path>
            </a:pathLst>
          </a:custGeom>
          <a:solidFill>
            <a:srgbClr val="DCDDDE"/>
          </a:solidFill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2" name="object 122"/>
          <p:cNvSpPr txBox="1"/>
          <p:nvPr/>
        </p:nvSpPr>
        <p:spPr>
          <a:xfrm>
            <a:off x="3477967" y="6687954"/>
            <a:ext cx="148336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灰燼和殘餘物處理</a:t>
            </a:r>
            <a:endParaRPr sz="14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sp>
        <p:nvSpPr>
          <p:cNvPr id="123" name="object 123"/>
          <p:cNvSpPr txBox="1"/>
          <p:nvPr/>
        </p:nvSpPr>
        <p:spPr>
          <a:xfrm>
            <a:off x="419299" y="10152945"/>
            <a:ext cx="686435" cy="10515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600" spc="-5" dirty="0">
                <a:solidFill>
                  <a:srgbClr val="32303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資料來源：源 • 區</a:t>
            </a:r>
            <a:endParaRPr sz="6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sp>
        <p:nvSpPr>
          <p:cNvPr id="124" name="object 124"/>
          <p:cNvSpPr txBox="1"/>
          <p:nvPr/>
        </p:nvSpPr>
        <p:spPr>
          <a:xfrm>
            <a:off x="1627699" y="10152945"/>
            <a:ext cx="1348105" cy="10515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334770" algn="l"/>
              </a:tabLst>
            </a:pPr>
            <a:r>
              <a:rPr sz="600" u="sng" dirty="0">
                <a:solidFill>
                  <a:srgbClr val="323031"/>
                </a:solidFill>
                <a:uFill>
                  <a:solidFill>
                    <a:srgbClr val="034EA2"/>
                  </a:solidFill>
                </a:u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	</a:t>
            </a:r>
            <a:endParaRPr sz="6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sp>
        <p:nvSpPr>
          <p:cNvPr id="125" name="object 125"/>
          <p:cNvSpPr/>
          <p:nvPr/>
        </p:nvSpPr>
        <p:spPr>
          <a:xfrm>
            <a:off x="431998" y="432003"/>
            <a:ext cx="6696075" cy="549910"/>
          </a:xfrm>
          <a:custGeom>
            <a:avLst/>
            <a:gdLst/>
            <a:ahLst/>
            <a:cxnLst/>
            <a:rect l="l" t="t" r="r" b="b"/>
            <a:pathLst>
              <a:path w="6696075" h="549910">
                <a:moveTo>
                  <a:pt x="6479997" y="0"/>
                </a:moveTo>
                <a:lnTo>
                  <a:pt x="216001" y="0"/>
                </a:lnTo>
                <a:lnTo>
                  <a:pt x="166475" y="5704"/>
                </a:lnTo>
                <a:lnTo>
                  <a:pt x="121011" y="21955"/>
                </a:lnTo>
                <a:lnTo>
                  <a:pt x="80904" y="47454"/>
                </a:lnTo>
                <a:lnTo>
                  <a:pt x="47454" y="80904"/>
                </a:lnTo>
                <a:lnTo>
                  <a:pt x="21955" y="121011"/>
                </a:lnTo>
                <a:lnTo>
                  <a:pt x="5704" y="166475"/>
                </a:lnTo>
                <a:lnTo>
                  <a:pt x="0" y="216001"/>
                </a:lnTo>
                <a:lnTo>
                  <a:pt x="0" y="333603"/>
                </a:lnTo>
                <a:lnTo>
                  <a:pt x="5704" y="383129"/>
                </a:lnTo>
                <a:lnTo>
                  <a:pt x="21955" y="428591"/>
                </a:lnTo>
                <a:lnTo>
                  <a:pt x="47454" y="468695"/>
                </a:lnTo>
                <a:lnTo>
                  <a:pt x="80904" y="502143"/>
                </a:lnTo>
                <a:lnTo>
                  <a:pt x="121011" y="527639"/>
                </a:lnTo>
                <a:lnTo>
                  <a:pt x="166475" y="543888"/>
                </a:lnTo>
                <a:lnTo>
                  <a:pt x="216001" y="549592"/>
                </a:lnTo>
                <a:lnTo>
                  <a:pt x="6479997" y="549592"/>
                </a:lnTo>
                <a:lnTo>
                  <a:pt x="6529527" y="543888"/>
                </a:lnTo>
                <a:lnTo>
                  <a:pt x="6574993" y="527639"/>
                </a:lnTo>
                <a:lnTo>
                  <a:pt x="6615099" y="502143"/>
                </a:lnTo>
                <a:lnTo>
                  <a:pt x="6648548" y="468695"/>
                </a:lnTo>
                <a:lnTo>
                  <a:pt x="6674045" y="428591"/>
                </a:lnTo>
                <a:lnTo>
                  <a:pt x="6690294" y="383129"/>
                </a:lnTo>
                <a:lnTo>
                  <a:pt x="6695998" y="333603"/>
                </a:lnTo>
                <a:lnTo>
                  <a:pt x="6695998" y="216001"/>
                </a:lnTo>
                <a:lnTo>
                  <a:pt x="6690294" y="166475"/>
                </a:lnTo>
                <a:lnTo>
                  <a:pt x="6674045" y="121011"/>
                </a:lnTo>
                <a:lnTo>
                  <a:pt x="6648548" y="80904"/>
                </a:lnTo>
                <a:lnTo>
                  <a:pt x="6615099" y="47454"/>
                </a:lnTo>
                <a:lnTo>
                  <a:pt x="6574993" y="21955"/>
                </a:lnTo>
                <a:lnTo>
                  <a:pt x="6529527" y="5704"/>
                </a:lnTo>
                <a:lnTo>
                  <a:pt x="6479997" y="0"/>
                </a:lnTo>
                <a:close/>
              </a:path>
            </a:pathLst>
          </a:custGeom>
          <a:solidFill>
            <a:srgbClr val="72CBC9"/>
          </a:solidFill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6" name="object 126"/>
          <p:cNvSpPr txBox="1"/>
          <p:nvPr/>
        </p:nvSpPr>
        <p:spPr>
          <a:xfrm>
            <a:off x="599300" y="583869"/>
            <a:ext cx="352234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2</a:t>
            </a:r>
            <a:r>
              <a:rPr sz="1400" b="1" spc="-5" dirty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.  請寫出乾淨回收各項回收物的正確方法。</a:t>
            </a:r>
            <a:endParaRPr sz="14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</p:spTree>
    <p:extLst>
      <p:ext uri="{BB962C8B-B14F-4D97-AF65-F5344CB8AC3E}">
        <p14:creationId xmlns:p14="http://schemas.microsoft.com/office/powerpoint/2010/main" val="39168434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431998" y="1269601"/>
            <a:ext cx="6696075" cy="4400550"/>
            <a:chOff x="431998" y="1269601"/>
            <a:chExt cx="6696075" cy="4400550"/>
          </a:xfrm>
        </p:grpSpPr>
        <p:sp>
          <p:nvSpPr>
            <p:cNvPr id="3" name="object 3"/>
            <p:cNvSpPr/>
            <p:nvPr/>
          </p:nvSpPr>
          <p:spPr>
            <a:xfrm>
              <a:off x="441523" y="1279126"/>
              <a:ext cx="6677025" cy="4381500"/>
            </a:xfrm>
            <a:custGeom>
              <a:avLst/>
              <a:gdLst/>
              <a:ahLst/>
              <a:cxnLst/>
              <a:rect l="l" t="t" r="r" b="b"/>
              <a:pathLst>
                <a:path w="6677025" h="4381500">
                  <a:moveTo>
                    <a:pt x="216001" y="0"/>
                  </a:move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4165346"/>
                  </a:lnTo>
                  <a:lnTo>
                    <a:pt x="5704" y="4214876"/>
                  </a:lnTo>
                  <a:lnTo>
                    <a:pt x="21955" y="4260342"/>
                  </a:lnTo>
                  <a:lnTo>
                    <a:pt x="47454" y="4300447"/>
                  </a:lnTo>
                  <a:lnTo>
                    <a:pt x="80904" y="4333897"/>
                  </a:lnTo>
                  <a:lnTo>
                    <a:pt x="121011" y="4359394"/>
                  </a:lnTo>
                  <a:lnTo>
                    <a:pt x="166475" y="4375643"/>
                  </a:lnTo>
                  <a:lnTo>
                    <a:pt x="216001" y="4381347"/>
                  </a:lnTo>
                  <a:lnTo>
                    <a:pt x="6460947" y="4381347"/>
                  </a:lnTo>
                  <a:lnTo>
                    <a:pt x="6510477" y="4375643"/>
                  </a:lnTo>
                  <a:lnTo>
                    <a:pt x="6555943" y="4359394"/>
                  </a:lnTo>
                  <a:lnTo>
                    <a:pt x="6596049" y="4333897"/>
                  </a:lnTo>
                  <a:lnTo>
                    <a:pt x="6629498" y="4300447"/>
                  </a:lnTo>
                  <a:lnTo>
                    <a:pt x="6654995" y="4260342"/>
                  </a:lnTo>
                  <a:lnTo>
                    <a:pt x="6671244" y="4214876"/>
                  </a:lnTo>
                  <a:lnTo>
                    <a:pt x="6676948" y="4165346"/>
                  </a:lnTo>
                  <a:lnTo>
                    <a:pt x="6676948" y="216001"/>
                  </a:lnTo>
                  <a:lnTo>
                    <a:pt x="6671244" y="166475"/>
                  </a:lnTo>
                  <a:lnTo>
                    <a:pt x="6654995" y="121011"/>
                  </a:lnTo>
                  <a:lnTo>
                    <a:pt x="6629498" y="80904"/>
                  </a:lnTo>
                  <a:lnTo>
                    <a:pt x="6596049" y="47454"/>
                  </a:lnTo>
                  <a:lnTo>
                    <a:pt x="6555943" y="21955"/>
                  </a:lnTo>
                  <a:lnTo>
                    <a:pt x="6510477" y="5704"/>
                  </a:lnTo>
                  <a:lnTo>
                    <a:pt x="6460947" y="0"/>
                  </a:lnTo>
                  <a:lnTo>
                    <a:pt x="216001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431998" y="1269601"/>
              <a:ext cx="6696075" cy="561975"/>
            </a:xfrm>
            <a:custGeom>
              <a:avLst/>
              <a:gdLst/>
              <a:ahLst/>
              <a:cxnLst/>
              <a:rect l="l" t="t" r="r" b="b"/>
              <a:pathLst>
                <a:path w="6696075" h="561975">
                  <a:moveTo>
                    <a:pt x="6479997" y="0"/>
                  </a:moveTo>
                  <a:lnTo>
                    <a:pt x="216001" y="0"/>
                  </a:ln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561606"/>
                  </a:lnTo>
                  <a:lnTo>
                    <a:pt x="6695998" y="561606"/>
                  </a:lnTo>
                  <a:lnTo>
                    <a:pt x="6695998" y="216001"/>
                  </a:lnTo>
                  <a:lnTo>
                    <a:pt x="6690294" y="166475"/>
                  </a:lnTo>
                  <a:lnTo>
                    <a:pt x="6674045" y="121011"/>
                  </a:lnTo>
                  <a:lnTo>
                    <a:pt x="6648548" y="80904"/>
                  </a:lnTo>
                  <a:lnTo>
                    <a:pt x="6615099" y="47454"/>
                  </a:lnTo>
                  <a:lnTo>
                    <a:pt x="6574993" y="21955"/>
                  </a:lnTo>
                  <a:lnTo>
                    <a:pt x="6529527" y="5704"/>
                  </a:lnTo>
                  <a:lnTo>
                    <a:pt x="6479997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599300" y="1427467"/>
            <a:ext cx="261112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1</a:t>
            </a:r>
            <a:r>
              <a:rPr sz="1400" b="1" spc="-5" dirty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.  試建議一項源頭減廢的方法。</a:t>
            </a:r>
            <a:endParaRPr sz="14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612000" y="2248215"/>
            <a:ext cx="6336030" cy="2995295"/>
            <a:chOff x="612000" y="2248215"/>
            <a:chExt cx="6336030" cy="2995295"/>
          </a:xfrm>
        </p:grpSpPr>
        <p:sp>
          <p:nvSpPr>
            <p:cNvPr id="7" name="object 7"/>
            <p:cNvSpPr/>
            <p:nvPr/>
          </p:nvSpPr>
          <p:spPr>
            <a:xfrm>
              <a:off x="612000" y="3106035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8" name="object 8"/>
            <p:cNvSpPr/>
            <p:nvPr/>
          </p:nvSpPr>
          <p:spPr>
            <a:xfrm>
              <a:off x="612000" y="4385634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9" name="object 9"/>
            <p:cNvSpPr/>
            <p:nvPr/>
          </p:nvSpPr>
          <p:spPr>
            <a:xfrm>
              <a:off x="612000" y="2252977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0" name="object 10"/>
            <p:cNvSpPr/>
            <p:nvPr/>
          </p:nvSpPr>
          <p:spPr>
            <a:xfrm>
              <a:off x="612000" y="3532576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1" name="object 11"/>
            <p:cNvSpPr/>
            <p:nvPr/>
          </p:nvSpPr>
          <p:spPr>
            <a:xfrm>
              <a:off x="612000" y="4812176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612000" y="2679494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3" name="object 13"/>
            <p:cNvSpPr/>
            <p:nvPr/>
          </p:nvSpPr>
          <p:spPr>
            <a:xfrm>
              <a:off x="612000" y="3959093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4" name="object 14"/>
            <p:cNvSpPr/>
            <p:nvPr/>
          </p:nvSpPr>
          <p:spPr>
            <a:xfrm>
              <a:off x="612000" y="5238693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15" name="object 15"/>
          <p:cNvGrpSpPr/>
          <p:nvPr/>
        </p:nvGrpSpPr>
        <p:grpSpPr>
          <a:xfrm>
            <a:off x="431998" y="5850003"/>
            <a:ext cx="6696075" cy="4400550"/>
            <a:chOff x="431998" y="5850003"/>
            <a:chExt cx="6696075" cy="4400550"/>
          </a:xfrm>
        </p:grpSpPr>
        <p:sp>
          <p:nvSpPr>
            <p:cNvPr id="16" name="object 16"/>
            <p:cNvSpPr/>
            <p:nvPr/>
          </p:nvSpPr>
          <p:spPr>
            <a:xfrm>
              <a:off x="441523" y="5859528"/>
              <a:ext cx="6677025" cy="4381500"/>
            </a:xfrm>
            <a:custGeom>
              <a:avLst/>
              <a:gdLst/>
              <a:ahLst/>
              <a:cxnLst/>
              <a:rect l="l" t="t" r="r" b="b"/>
              <a:pathLst>
                <a:path w="6677025" h="4381500">
                  <a:moveTo>
                    <a:pt x="216001" y="0"/>
                  </a:move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4165346"/>
                  </a:lnTo>
                  <a:lnTo>
                    <a:pt x="5704" y="4214876"/>
                  </a:lnTo>
                  <a:lnTo>
                    <a:pt x="21955" y="4260342"/>
                  </a:lnTo>
                  <a:lnTo>
                    <a:pt x="47454" y="4300447"/>
                  </a:lnTo>
                  <a:lnTo>
                    <a:pt x="80904" y="4333897"/>
                  </a:lnTo>
                  <a:lnTo>
                    <a:pt x="121011" y="4359394"/>
                  </a:lnTo>
                  <a:lnTo>
                    <a:pt x="166475" y="4375643"/>
                  </a:lnTo>
                  <a:lnTo>
                    <a:pt x="216001" y="4381347"/>
                  </a:lnTo>
                  <a:lnTo>
                    <a:pt x="6460947" y="4381347"/>
                  </a:lnTo>
                  <a:lnTo>
                    <a:pt x="6510477" y="4375643"/>
                  </a:lnTo>
                  <a:lnTo>
                    <a:pt x="6555943" y="4359394"/>
                  </a:lnTo>
                  <a:lnTo>
                    <a:pt x="6596049" y="4333897"/>
                  </a:lnTo>
                  <a:lnTo>
                    <a:pt x="6629498" y="4300447"/>
                  </a:lnTo>
                  <a:lnTo>
                    <a:pt x="6654995" y="4260342"/>
                  </a:lnTo>
                  <a:lnTo>
                    <a:pt x="6671244" y="4214876"/>
                  </a:lnTo>
                  <a:lnTo>
                    <a:pt x="6676948" y="4165346"/>
                  </a:lnTo>
                  <a:lnTo>
                    <a:pt x="6676948" y="216001"/>
                  </a:lnTo>
                  <a:lnTo>
                    <a:pt x="6671244" y="166475"/>
                  </a:lnTo>
                  <a:lnTo>
                    <a:pt x="6654995" y="121011"/>
                  </a:lnTo>
                  <a:lnTo>
                    <a:pt x="6629498" y="80904"/>
                  </a:lnTo>
                  <a:lnTo>
                    <a:pt x="6596049" y="47454"/>
                  </a:lnTo>
                  <a:lnTo>
                    <a:pt x="6555943" y="21955"/>
                  </a:lnTo>
                  <a:lnTo>
                    <a:pt x="6510477" y="5704"/>
                  </a:lnTo>
                  <a:lnTo>
                    <a:pt x="6460947" y="0"/>
                  </a:lnTo>
                  <a:lnTo>
                    <a:pt x="216001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7" name="object 17"/>
            <p:cNvSpPr/>
            <p:nvPr/>
          </p:nvSpPr>
          <p:spPr>
            <a:xfrm>
              <a:off x="431998" y="5850003"/>
              <a:ext cx="6696075" cy="561975"/>
            </a:xfrm>
            <a:custGeom>
              <a:avLst/>
              <a:gdLst/>
              <a:ahLst/>
              <a:cxnLst/>
              <a:rect l="l" t="t" r="r" b="b"/>
              <a:pathLst>
                <a:path w="6696075" h="561975">
                  <a:moveTo>
                    <a:pt x="6479997" y="0"/>
                  </a:moveTo>
                  <a:lnTo>
                    <a:pt x="216001" y="0"/>
                  </a:ln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561606"/>
                  </a:lnTo>
                  <a:lnTo>
                    <a:pt x="6695998" y="561606"/>
                  </a:lnTo>
                  <a:lnTo>
                    <a:pt x="6695998" y="216001"/>
                  </a:lnTo>
                  <a:lnTo>
                    <a:pt x="6690294" y="166475"/>
                  </a:lnTo>
                  <a:lnTo>
                    <a:pt x="6674045" y="121011"/>
                  </a:lnTo>
                  <a:lnTo>
                    <a:pt x="6648548" y="80904"/>
                  </a:lnTo>
                  <a:lnTo>
                    <a:pt x="6615099" y="47454"/>
                  </a:lnTo>
                  <a:lnTo>
                    <a:pt x="6574993" y="21955"/>
                  </a:lnTo>
                  <a:lnTo>
                    <a:pt x="6529527" y="5704"/>
                  </a:lnTo>
                  <a:lnTo>
                    <a:pt x="6479997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599300" y="6007868"/>
            <a:ext cx="261112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dirty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2</a:t>
            </a:r>
            <a:r>
              <a:rPr sz="1400" b="1" spc="-5" dirty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.  試舉出一項升級再造的例子。</a:t>
            </a:r>
            <a:endParaRPr sz="14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612000" y="6828623"/>
            <a:ext cx="6336030" cy="2995295"/>
            <a:chOff x="612000" y="6828623"/>
            <a:chExt cx="6336030" cy="2995295"/>
          </a:xfrm>
        </p:grpSpPr>
        <p:sp>
          <p:nvSpPr>
            <p:cNvPr id="20" name="object 20"/>
            <p:cNvSpPr/>
            <p:nvPr/>
          </p:nvSpPr>
          <p:spPr>
            <a:xfrm>
              <a:off x="612000" y="7686443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1" name="object 21"/>
            <p:cNvSpPr/>
            <p:nvPr/>
          </p:nvSpPr>
          <p:spPr>
            <a:xfrm>
              <a:off x="612000" y="8966043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2" name="object 22"/>
            <p:cNvSpPr/>
            <p:nvPr/>
          </p:nvSpPr>
          <p:spPr>
            <a:xfrm>
              <a:off x="612000" y="6833385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3" name="object 23"/>
            <p:cNvSpPr/>
            <p:nvPr/>
          </p:nvSpPr>
          <p:spPr>
            <a:xfrm>
              <a:off x="612000" y="8112984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4" name="object 24"/>
            <p:cNvSpPr/>
            <p:nvPr/>
          </p:nvSpPr>
          <p:spPr>
            <a:xfrm>
              <a:off x="612000" y="9392584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5" name="object 25"/>
            <p:cNvSpPr/>
            <p:nvPr/>
          </p:nvSpPr>
          <p:spPr>
            <a:xfrm>
              <a:off x="612000" y="7259926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6" name="object 26"/>
            <p:cNvSpPr/>
            <p:nvPr/>
          </p:nvSpPr>
          <p:spPr>
            <a:xfrm>
              <a:off x="612000" y="8539526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7" name="object 27"/>
            <p:cNvSpPr/>
            <p:nvPr/>
          </p:nvSpPr>
          <p:spPr>
            <a:xfrm>
              <a:off x="612000" y="9819125"/>
              <a:ext cx="6336030" cy="0"/>
            </a:xfrm>
            <a:custGeom>
              <a:avLst/>
              <a:gdLst/>
              <a:ahLst/>
              <a:cxnLst/>
              <a:rect l="l" t="t" r="r" b="b"/>
              <a:pathLst>
                <a:path w="6336030">
                  <a:moveTo>
                    <a:pt x="0" y="0"/>
                  </a:moveTo>
                  <a:lnTo>
                    <a:pt x="6336004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8" name="object 28"/>
          <p:cNvSpPr/>
          <p:nvPr/>
        </p:nvSpPr>
        <p:spPr>
          <a:xfrm>
            <a:off x="431998" y="432003"/>
            <a:ext cx="6696075" cy="657860"/>
          </a:xfrm>
          <a:custGeom>
            <a:avLst/>
            <a:gdLst/>
            <a:ahLst/>
            <a:cxnLst/>
            <a:rect l="l" t="t" r="r" b="b"/>
            <a:pathLst>
              <a:path w="6696075" h="657860">
                <a:moveTo>
                  <a:pt x="6479997" y="0"/>
                </a:moveTo>
                <a:lnTo>
                  <a:pt x="216001" y="0"/>
                </a:lnTo>
                <a:lnTo>
                  <a:pt x="166475" y="5704"/>
                </a:lnTo>
                <a:lnTo>
                  <a:pt x="121011" y="21955"/>
                </a:lnTo>
                <a:lnTo>
                  <a:pt x="80904" y="47454"/>
                </a:lnTo>
                <a:lnTo>
                  <a:pt x="47454" y="80904"/>
                </a:lnTo>
                <a:lnTo>
                  <a:pt x="21955" y="121011"/>
                </a:lnTo>
                <a:lnTo>
                  <a:pt x="5704" y="166475"/>
                </a:lnTo>
                <a:lnTo>
                  <a:pt x="0" y="216001"/>
                </a:lnTo>
                <a:lnTo>
                  <a:pt x="0" y="441591"/>
                </a:lnTo>
                <a:lnTo>
                  <a:pt x="5704" y="491121"/>
                </a:lnTo>
                <a:lnTo>
                  <a:pt x="21955" y="536587"/>
                </a:lnTo>
                <a:lnTo>
                  <a:pt x="47454" y="576693"/>
                </a:lnTo>
                <a:lnTo>
                  <a:pt x="80904" y="610143"/>
                </a:lnTo>
                <a:lnTo>
                  <a:pt x="121011" y="635640"/>
                </a:lnTo>
                <a:lnTo>
                  <a:pt x="166475" y="651889"/>
                </a:lnTo>
                <a:lnTo>
                  <a:pt x="216001" y="657593"/>
                </a:lnTo>
                <a:lnTo>
                  <a:pt x="6479997" y="657593"/>
                </a:lnTo>
                <a:lnTo>
                  <a:pt x="6529527" y="651889"/>
                </a:lnTo>
                <a:lnTo>
                  <a:pt x="6574993" y="635640"/>
                </a:lnTo>
                <a:lnTo>
                  <a:pt x="6615099" y="610143"/>
                </a:lnTo>
                <a:lnTo>
                  <a:pt x="6648548" y="576693"/>
                </a:lnTo>
                <a:lnTo>
                  <a:pt x="6674045" y="536587"/>
                </a:lnTo>
                <a:lnTo>
                  <a:pt x="6690294" y="491121"/>
                </a:lnTo>
                <a:lnTo>
                  <a:pt x="6695998" y="441591"/>
                </a:lnTo>
                <a:lnTo>
                  <a:pt x="6695998" y="216001"/>
                </a:lnTo>
                <a:lnTo>
                  <a:pt x="6690294" y="166475"/>
                </a:lnTo>
                <a:lnTo>
                  <a:pt x="6674045" y="121011"/>
                </a:lnTo>
                <a:lnTo>
                  <a:pt x="6648548" y="80904"/>
                </a:lnTo>
                <a:lnTo>
                  <a:pt x="6615099" y="47454"/>
                </a:lnTo>
                <a:lnTo>
                  <a:pt x="6574993" y="21955"/>
                </a:lnTo>
                <a:lnTo>
                  <a:pt x="6529527" y="5704"/>
                </a:lnTo>
                <a:lnTo>
                  <a:pt x="6479997" y="0"/>
                </a:lnTo>
                <a:close/>
              </a:path>
            </a:pathLst>
          </a:custGeom>
          <a:solidFill>
            <a:srgbClr val="72CBC9"/>
          </a:solidFill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1142300" y="637868"/>
            <a:ext cx="57213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20" dirty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思考題</a:t>
            </a:r>
            <a:endParaRPr sz="14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648006" y="569110"/>
            <a:ext cx="383540" cy="383540"/>
            <a:chOff x="648006" y="569110"/>
            <a:chExt cx="383540" cy="383540"/>
          </a:xfrm>
        </p:grpSpPr>
        <p:sp>
          <p:nvSpPr>
            <p:cNvPr id="31" name="object 31"/>
            <p:cNvSpPr/>
            <p:nvPr/>
          </p:nvSpPr>
          <p:spPr>
            <a:xfrm>
              <a:off x="648006" y="569110"/>
              <a:ext cx="383540" cy="383540"/>
            </a:xfrm>
            <a:custGeom>
              <a:avLst/>
              <a:gdLst/>
              <a:ahLst/>
              <a:cxnLst/>
              <a:rect l="l" t="t" r="r" b="b"/>
              <a:pathLst>
                <a:path w="383540" h="383540">
                  <a:moveTo>
                    <a:pt x="191693" y="0"/>
                  </a:moveTo>
                  <a:lnTo>
                    <a:pt x="147740" y="5062"/>
                  </a:lnTo>
                  <a:lnTo>
                    <a:pt x="107392" y="19484"/>
                  </a:lnTo>
                  <a:lnTo>
                    <a:pt x="71800" y="42113"/>
                  </a:lnTo>
                  <a:lnTo>
                    <a:pt x="42113" y="71800"/>
                  </a:lnTo>
                  <a:lnTo>
                    <a:pt x="19484" y="107392"/>
                  </a:lnTo>
                  <a:lnTo>
                    <a:pt x="5062" y="147740"/>
                  </a:lnTo>
                  <a:lnTo>
                    <a:pt x="0" y="191693"/>
                  </a:lnTo>
                  <a:lnTo>
                    <a:pt x="5062" y="235651"/>
                  </a:lnTo>
                  <a:lnTo>
                    <a:pt x="19484" y="276002"/>
                  </a:lnTo>
                  <a:lnTo>
                    <a:pt x="42113" y="311597"/>
                  </a:lnTo>
                  <a:lnTo>
                    <a:pt x="71800" y="341285"/>
                  </a:lnTo>
                  <a:lnTo>
                    <a:pt x="107392" y="363915"/>
                  </a:lnTo>
                  <a:lnTo>
                    <a:pt x="147740" y="378337"/>
                  </a:lnTo>
                  <a:lnTo>
                    <a:pt x="191693" y="383400"/>
                  </a:lnTo>
                  <a:lnTo>
                    <a:pt x="235646" y="378337"/>
                  </a:lnTo>
                  <a:lnTo>
                    <a:pt x="275994" y="363915"/>
                  </a:lnTo>
                  <a:lnTo>
                    <a:pt x="311587" y="341285"/>
                  </a:lnTo>
                  <a:lnTo>
                    <a:pt x="341273" y="311597"/>
                  </a:lnTo>
                  <a:lnTo>
                    <a:pt x="363903" y="276002"/>
                  </a:lnTo>
                  <a:lnTo>
                    <a:pt x="378324" y="235651"/>
                  </a:lnTo>
                  <a:lnTo>
                    <a:pt x="383387" y="191693"/>
                  </a:lnTo>
                  <a:lnTo>
                    <a:pt x="378324" y="147740"/>
                  </a:lnTo>
                  <a:lnTo>
                    <a:pt x="363903" y="107392"/>
                  </a:lnTo>
                  <a:lnTo>
                    <a:pt x="341273" y="71800"/>
                  </a:lnTo>
                  <a:lnTo>
                    <a:pt x="311587" y="42113"/>
                  </a:lnTo>
                  <a:lnTo>
                    <a:pt x="275994" y="19484"/>
                  </a:lnTo>
                  <a:lnTo>
                    <a:pt x="235646" y="5062"/>
                  </a:lnTo>
                  <a:lnTo>
                    <a:pt x="19169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32" name="object 3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58844" y="652808"/>
              <a:ext cx="161709" cy="215988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214260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70" dirty="0">
                <a:ea typeface="微軟正黑體" panose="020B0604030504040204" pitchFamily="34" charset="-120"/>
              </a:rPr>
              <a:t>延伸活動</a:t>
            </a:r>
          </a:p>
        </p:txBody>
      </p:sp>
      <p:sp>
        <p:nvSpPr>
          <p:cNvPr id="3" name="object 3"/>
          <p:cNvSpPr/>
          <p:nvPr/>
        </p:nvSpPr>
        <p:spPr>
          <a:xfrm>
            <a:off x="5669779" y="3756007"/>
            <a:ext cx="1458595" cy="471805"/>
          </a:xfrm>
          <a:custGeom>
            <a:avLst/>
            <a:gdLst/>
            <a:ahLst/>
            <a:cxnLst/>
            <a:rect l="l" t="t" r="r" b="b"/>
            <a:pathLst>
              <a:path w="1458595" h="471804">
                <a:moveTo>
                  <a:pt x="1214132" y="0"/>
                </a:moveTo>
                <a:lnTo>
                  <a:pt x="244094" y="0"/>
                </a:lnTo>
                <a:lnTo>
                  <a:pt x="194900" y="4791"/>
                </a:lnTo>
                <a:lnTo>
                  <a:pt x="149081" y="18535"/>
                </a:lnTo>
                <a:lnTo>
                  <a:pt x="107618" y="40282"/>
                </a:lnTo>
                <a:lnTo>
                  <a:pt x="71493" y="69084"/>
                </a:lnTo>
                <a:lnTo>
                  <a:pt x="41687" y="103993"/>
                </a:lnTo>
                <a:lnTo>
                  <a:pt x="19181" y="144060"/>
                </a:lnTo>
                <a:lnTo>
                  <a:pt x="4959" y="188338"/>
                </a:lnTo>
                <a:lnTo>
                  <a:pt x="0" y="235877"/>
                </a:lnTo>
                <a:lnTo>
                  <a:pt x="4959" y="283416"/>
                </a:lnTo>
                <a:lnTo>
                  <a:pt x="19181" y="327693"/>
                </a:lnTo>
                <a:lnTo>
                  <a:pt x="41687" y="367760"/>
                </a:lnTo>
                <a:lnTo>
                  <a:pt x="71493" y="402669"/>
                </a:lnTo>
                <a:lnTo>
                  <a:pt x="107618" y="431471"/>
                </a:lnTo>
                <a:lnTo>
                  <a:pt x="149081" y="453218"/>
                </a:lnTo>
                <a:lnTo>
                  <a:pt x="194900" y="466962"/>
                </a:lnTo>
                <a:lnTo>
                  <a:pt x="244094" y="471754"/>
                </a:lnTo>
                <a:lnTo>
                  <a:pt x="1214132" y="471754"/>
                </a:lnTo>
                <a:lnTo>
                  <a:pt x="1263326" y="466962"/>
                </a:lnTo>
                <a:lnTo>
                  <a:pt x="1309145" y="453218"/>
                </a:lnTo>
                <a:lnTo>
                  <a:pt x="1350608" y="431471"/>
                </a:lnTo>
                <a:lnTo>
                  <a:pt x="1386733" y="402669"/>
                </a:lnTo>
                <a:lnTo>
                  <a:pt x="1416539" y="367760"/>
                </a:lnTo>
                <a:lnTo>
                  <a:pt x="1439044" y="327693"/>
                </a:lnTo>
                <a:lnTo>
                  <a:pt x="1453267" y="283416"/>
                </a:lnTo>
                <a:lnTo>
                  <a:pt x="1458226" y="235877"/>
                </a:lnTo>
                <a:lnTo>
                  <a:pt x="1453267" y="188338"/>
                </a:lnTo>
                <a:lnTo>
                  <a:pt x="1439044" y="144060"/>
                </a:lnTo>
                <a:lnTo>
                  <a:pt x="1416539" y="103993"/>
                </a:lnTo>
                <a:lnTo>
                  <a:pt x="1386733" y="69084"/>
                </a:lnTo>
                <a:lnTo>
                  <a:pt x="1350608" y="40282"/>
                </a:lnTo>
                <a:lnTo>
                  <a:pt x="1309145" y="18535"/>
                </a:lnTo>
                <a:lnTo>
                  <a:pt x="1263326" y="4791"/>
                </a:lnTo>
                <a:lnTo>
                  <a:pt x="1214132" y="0"/>
                </a:lnTo>
                <a:close/>
              </a:path>
            </a:pathLst>
          </a:custGeom>
          <a:solidFill>
            <a:srgbClr val="034EA2"/>
          </a:solidFill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857872" y="3853198"/>
            <a:ext cx="109220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7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小學六年級</a:t>
            </a:r>
            <a:endParaRPr sz="16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</p:spTree>
    <p:extLst>
      <p:ext uri="{BB962C8B-B14F-4D97-AF65-F5344CB8AC3E}">
        <p14:creationId xmlns:p14="http://schemas.microsoft.com/office/powerpoint/2010/main" val="36910359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2"/>
            <a:ext cx="7560309" cy="1804035"/>
            <a:chOff x="0" y="12"/>
            <a:chExt cx="7560309" cy="1804035"/>
          </a:xfrm>
        </p:grpSpPr>
        <p:sp>
          <p:nvSpPr>
            <p:cNvPr id="3" name="object 3"/>
            <p:cNvSpPr/>
            <p:nvPr/>
          </p:nvSpPr>
          <p:spPr>
            <a:xfrm>
              <a:off x="0" y="12"/>
              <a:ext cx="7560309" cy="1188085"/>
            </a:xfrm>
            <a:custGeom>
              <a:avLst/>
              <a:gdLst/>
              <a:ahLst/>
              <a:cxnLst/>
              <a:rect l="l" t="t" r="r" b="b"/>
              <a:pathLst>
                <a:path w="7560309" h="1188085">
                  <a:moveTo>
                    <a:pt x="7559992" y="0"/>
                  </a:moveTo>
                  <a:lnTo>
                    <a:pt x="0" y="0"/>
                  </a:lnTo>
                  <a:lnTo>
                    <a:pt x="0" y="1187996"/>
                  </a:lnTo>
                  <a:lnTo>
                    <a:pt x="7559992" y="1187996"/>
                  </a:lnTo>
                  <a:lnTo>
                    <a:pt x="7559992" y="0"/>
                  </a:lnTo>
                  <a:close/>
                </a:path>
              </a:pathLst>
            </a:custGeom>
            <a:solidFill>
              <a:srgbClr val="00B9B5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" name="object 4"/>
            <p:cNvSpPr/>
            <p:nvPr/>
          </p:nvSpPr>
          <p:spPr>
            <a:xfrm>
              <a:off x="0" y="1188008"/>
              <a:ext cx="7560309" cy="615950"/>
            </a:xfrm>
            <a:custGeom>
              <a:avLst/>
              <a:gdLst/>
              <a:ahLst/>
              <a:cxnLst/>
              <a:rect l="l" t="t" r="r" b="b"/>
              <a:pathLst>
                <a:path w="7560309" h="615950">
                  <a:moveTo>
                    <a:pt x="7559992" y="0"/>
                  </a:moveTo>
                  <a:lnTo>
                    <a:pt x="0" y="0"/>
                  </a:lnTo>
                  <a:lnTo>
                    <a:pt x="0" y="615594"/>
                  </a:lnTo>
                  <a:lnTo>
                    <a:pt x="7559992" y="615594"/>
                  </a:lnTo>
                  <a:lnTo>
                    <a:pt x="7559992" y="0"/>
                  </a:lnTo>
                  <a:close/>
                </a:path>
              </a:pathLst>
            </a:custGeom>
            <a:solidFill>
              <a:srgbClr val="034EA2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5" name="object 5"/>
          <p:cNvSpPr txBox="1"/>
          <p:nvPr/>
        </p:nvSpPr>
        <p:spPr>
          <a:xfrm>
            <a:off x="419299" y="1325625"/>
            <a:ext cx="322580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95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環保課室設計大賽：統計表</a:t>
            </a:r>
            <a:endParaRPr sz="20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graphicFrame>
        <p:nvGraphicFramePr>
          <p:cNvPr id="6" name="object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9412468"/>
              </p:ext>
            </p:extLst>
          </p:nvPr>
        </p:nvGraphicFramePr>
        <p:xfrm>
          <a:off x="427829" y="2089240"/>
          <a:ext cx="6692262" cy="452246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855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2651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265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2587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2778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14045">
                <a:tc>
                  <a:txBody>
                    <a:bodyPr/>
                    <a:lstStyle/>
                    <a:p>
                      <a:pPr marL="7620" algn="ctr">
                        <a:lnSpc>
                          <a:spcPct val="100000"/>
                        </a:lnSpc>
                        <a:spcBef>
                          <a:spcPts val="1570"/>
                        </a:spcBef>
                      </a:pPr>
                      <a:r>
                        <a:rPr sz="1400" b="1" spc="-10" dirty="0">
                          <a:solidFill>
                            <a:srgbClr val="FFFFFF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收集的舊物</a:t>
                      </a:r>
                      <a:endParaRPr sz="1400" dirty="0">
                        <a:latin typeface="微軟正黑體" panose="020B0604030504040204" pitchFamily="34" charset="-120"/>
                        <a:cs typeface="Noto Sans HK"/>
                      </a:endParaRPr>
                    </a:p>
                  </a:txBody>
                  <a:tcPr marL="0" marR="0" marT="199390" marB="0">
                    <a:lnR w="9525">
                      <a:solidFill>
                        <a:srgbClr val="FFFFFF"/>
                      </a:solidFill>
                      <a:prstDash val="solid"/>
                    </a:lnR>
                    <a:solidFill>
                      <a:srgbClr val="3777BC"/>
                    </a:solidFill>
                  </a:tcPr>
                </a:tc>
                <a:tc>
                  <a:txBody>
                    <a:bodyPr/>
                    <a:lstStyle/>
                    <a:p>
                      <a:pPr marL="191135">
                        <a:lnSpc>
                          <a:spcPct val="100000"/>
                        </a:lnSpc>
                        <a:spcBef>
                          <a:spcPts val="1570"/>
                        </a:spcBef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塑膠</a:t>
                      </a:r>
                      <a:r>
                        <a:rPr sz="1400" b="1" spc="-20" dirty="0">
                          <a:solidFill>
                            <a:srgbClr val="FFFFFF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（kg）</a:t>
                      </a:r>
                      <a:endParaRPr sz="1400" dirty="0">
                        <a:latin typeface="微軟正黑體" panose="020B0604030504040204" pitchFamily="34" charset="-120"/>
                        <a:cs typeface="Noto Sans HK"/>
                      </a:endParaRPr>
                    </a:p>
                  </a:txBody>
                  <a:tcPr marL="0" marR="0" marT="199390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solidFill>
                      <a:srgbClr val="3777BC"/>
                    </a:solidFill>
                  </a:tcPr>
                </a:tc>
                <a:tc>
                  <a:txBody>
                    <a:bodyPr/>
                    <a:lstStyle/>
                    <a:p>
                      <a:pPr marL="191135">
                        <a:lnSpc>
                          <a:spcPct val="100000"/>
                        </a:lnSpc>
                        <a:spcBef>
                          <a:spcPts val="1570"/>
                        </a:spcBef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金屬</a:t>
                      </a:r>
                      <a:r>
                        <a:rPr sz="1400" b="1" spc="-20" dirty="0">
                          <a:solidFill>
                            <a:srgbClr val="FFFFFF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（kg）</a:t>
                      </a:r>
                      <a:endParaRPr sz="1400" dirty="0">
                        <a:latin typeface="微軟正黑體" panose="020B0604030504040204" pitchFamily="34" charset="-120"/>
                        <a:cs typeface="Noto Sans HK"/>
                      </a:endParaRPr>
                    </a:p>
                  </a:txBody>
                  <a:tcPr marL="0" marR="0" marT="199390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solidFill>
                      <a:srgbClr val="3777BC"/>
                    </a:solidFill>
                  </a:tcPr>
                </a:tc>
                <a:tc>
                  <a:txBody>
                    <a:bodyPr/>
                    <a:lstStyle/>
                    <a:p>
                      <a:pPr marL="190500">
                        <a:lnSpc>
                          <a:spcPct val="100000"/>
                        </a:lnSpc>
                        <a:spcBef>
                          <a:spcPts val="1570"/>
                        </a:spcBef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紙張</a:t>
                      </a:r>
                      <a:r>
                        <a:rPr sz="1400" b="1" spc="-20" dirty="0">
                          <a:solidFill>
                            <a:srgbClr val="FFFFFF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（kg）</a:t>
                      </a:r>
                      <a:endParaRPr sz="1400" dirty="0">
                        <a:latin typeface="微軟正黑體" panose="020B0604030504040204" pitchFamily="34" charset="-120"/>
                        <a:cs typeface="Noto Sans HK"/>
                      </a:endParaRPr>
                    </a:p>
                  </a:txBody>
                  <a:tcPr marL="0" marR="0" marT="199390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solidFill>
                      <a:srgbClr val="3777BC"/>
                    </a:solidFill>
                  </a:tcPr>
                </a:tc>
                <a:tc>
                  <a:txBody>
                    <a:bodyPr/>
                    <a:lstStyle/>
                    <a:p>
                      <a:pPr marL="4445" algn="ctr">
                        <a:lnSpc>
                          <a:spcPct val="100000"/>
                        </a:lnSpc>
                        <a:spcBef>
                          <a:spcPts val="720"/>
                        </a:spcBef>
                      </a:pPr>
                      <a:r>
                        <a:rPr sz="1400" b="1" spc="-25" dirty="0">
                          <a:solidFill>
                            <a:srgbClr val="FFFFFF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其他</a:t>
                      </a:r>
                      <a:endParaRPr sz="1400" dirty="0">
                        <a:latin typeface="微軟正黑體" panose="020B0604030504040204" pitchFamily="34" charset="-120"/>
                        <a:cs typeface="Noto Sans HK"/>
                      </a:endParaRPr>
                    </a:p>
                    <a:p>
                      <a:pPr marL="4445" algn="ctr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（</a:t>
                      </a:r>
                      <a:r>
                        <a:rPr sz="1400" b="1" spc="20" dirty="0">
                          <a:solidFill>
                            <a:srgbClr val="FFFFFF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個 /</a:t>
                      </a:r>
                      <a:r>
                        <a:rPr sz="1400" b="1" spc="-20" dirty="0">
                          <a:solidFill>
                            <a:srgbClr val="FFFFFF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kg）</a:t>
                      </a:r>
                      <a:endParaRPr sz="1400" dirty="0">
                        <a:latin typeface="微軟正黑體" panose="020B0604030504040204" pitchFamily="34" charset="-120"/>
                        <a:cs typeface="Noto Sans HK"/>
                      </a:endParaRPr>
                    </a:p>
                  </a:txBody>
                  <a:tcPr marL="0" marR="0" marT="91440" marB="0">
                    <a:lnL w="9525">
                      <a:solidFill>
                        <a:srgbClr val="FFFFFF"/>
                      </a:solidFill>
                      <a:prstDash val="solid"/>
                    </a:lnL>
                    <a:solidFill>
                      <a:srgbClr val="3777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1809">
                <a:tc>
                  <a:txBody>
                    <a:bodyPr/>
                    <a:lstStyle/>
                    <a:p>
                      <a:pPr marL="6985" algn="ctr">
                        <a:lnSpc>
                          <a:spcPct val="100000"/>
                        </a:lnSpc>
                        <a:spcBef>
                          <a:spcPts val="1270"/>
                        </a:spcBef>
                      </a:pPr>
                      <a:r>
                        <a:rPr sz="1200" b="1" spc="-20" dirty="0">
                          <a:solidFill>
                            <a:srgbClr val="002F2F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小組一</a:t>
                      </a:r>
                      <a:endParaRPr sz="1200" dirty="0">
                        <a:latin typeface="微軟正黑體" panose="020B0604030504040204" pitchFamily="34" charset="-120"/>
                        <a:cs typeface="Noto Sans HK"/>
                      </a:endParaRPr>
                    </a:p>
                  </a:txBody>
                  <a:tcPr marL="0" marR="0" marT="161290" marB="0">
                    <a:lnB w="9525">
                      <a:solidFill>
                        <a:srgbClr val="3777BC"/>
                      </a:solidFill>
                      <a:prstDash val="solid"/>
                    </a:lnB>
                    <a:solidFill>
                      <a:srgbClr val="72CBC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9525">
                      <a:solidFill>
                        <a:srgbClr val="72CBC9"/>
                      </a:solidFill>
                      <a:prstDash val="solid"/>
                    </a:lnR>
                    <a:lnB w="9525">
                      <a:solidFill>
                        <a:srgbClr val="3777B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B w="9525">
                      <a:solidFill>
                        <a:srgbClr val="3777B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B w="9525">
                      <a:solidFill>
                        <a:srgbClr val="3777B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00B9B5"/>
                      </a:solidFill>
                      <a:prstDash val="solid"/>
                    </a:lnR>
                    <a:lnB w="9525">
                      <a:solidFill>
                        <a:srgbClr val="3777BC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1809">
                <a:tc>
                  <a:txBody>
                    <a:bodyPr/>
                    <a:lstStyle/>
                    <a:p>
                      <a:pPr marL="6985" algn="ctr">
                        <a:lnSpc>
                          <a:spcPct val="100000"/>
                        </a:lnSpc>
                        <a:spcBef>
                          <a:spcPts val="1270"/>
                        </a:spcBef>
                      </a:pPr>
                      <a:r>
                        <a:rPr sz="1200" b="1" spc="-20" dirty="0">
                          <a:solidFill>
                            <a:srgbClr val="002F2F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小組二</a:t>
                      </a:r>
                      <a:endParaRPr sz="1200" dirty="0">
                        <a:latin typeface="微軟正黑體" panose="020B0604030504040204" pitchFamily="34" charset="-120"/>
                        <a:cs typeface="Noto Sans HK"/>
                      </a:endParaRPr>
                    </a:p>
                  </a:txBody>
                  <a:tcPr marL="0" marR="0" marT="161290" marB="0">
                    <a:lnT w="9525">
                      <a:solidFill>
                        <a:srgbClr val="3777BC"/>
                      </a:solidFill>
                      <a:prstDash val="solid"/>
                    </a:lnT>
                    <a:lnB w="9525">
                      <a:solidFill>
                        <a:srgbClr val="3777BC"/>
                      </a:solidFill>
                      <a:prstDash val="solid"/>
                    </a:lnB>
                    <a:solidFill>
                      <a:srgbClr val="72CBC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3777BC"/>
                      </a:solidFill>
                      <a:prstDash val="solid"/>
                    </a:lnT>
                    <a:lnB w="9525">
                      <a:solidFill>
                        <a:srgbClr val="3777B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3777BC"/>
                      </a:solidFill>
                      <a:prstDash val="solid"/>
                    </a:lnT>
                    <a:lnB w="9525">
                      <a:solidFill>
                        <a:srgbClr val="3777B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3777BC"/>
                      </a:solidFill>
                      <a:prstDash val="solid"/>
                    </a:lnT>
                    <a:lnB w="9525">
                      <a:solidFill>
                        <a:srgbClr val="3777B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00B9B5"/>
                      </a:solidFill>
                      <a:prstDash val="solid"/>
                    </a:lnR>
                    <a:lnT w="9525">
                      <a:solidFill>
                        <a:srgbClr val="3777BC"/>
                      </a:solidFill>
                      <a:prstDash val="solid"/>
                    </a:lnT>
                    <a:lnB w="9525">
                      <a:solidFill>
                        <a:srgbClr val="3777BC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1809">
                <a:tc>
                  <a:txBody>
                    <a:bodyPr/>
                    <a:lstStyle/>
                    <a:p>
                      <a:pPr marL="6985" algn="ctr">
                        <a:lnSpc>
                          <a:spcPct val="100000"/>
                        </a:lnSpc>
                        <a:spcBef>
                          <a:spcPts val="1270"/>
                        </a:spcBef>
                      </a:pPr>
                      <a:r>
                        <a:rPr sz="1200" b="1" spc="-20" dirty="0">
                          <a:solidFill>
                            <a:srgbClr val="002F2F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小組三</a:t>
                      </a:r>
                      <a:endParaRPr sz="1200" dirty="0">
                        <a:latin typeface="微軟正黑體" panose="020B0604030504040204" pitchFamily="34" charset="-120"/>
                        <a:cs typeface="Noto Sans HK"/>
                      </a:endParaRPr>
                    </a:p>
                  </a:txBody>
                  <a:tcPr marL="0" marR="0" marT="161290" marB="0">
                    <a:lnT w="9525">
                      <a:solidFill>
                        <a:srgbClr val="3777BC"/>
                      </a:solidFill>
                      <a:prstDash val="solid"/>
                    </a:lnT>
                    <a:lnB w="9525">
                      <a:solidFill>
                        <a:srgbClr val="3777BC"/>
                      </a:solidFill>
                      <a:prstDash val="solid"/>
                    </a:lnB>
                    <a:solidFill>
                      <a:srgbClr val="72CBC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3777BC"/>
                      </a:solidFill>
                      <a:prstDash val="solid"/>
                    </a:lnT>
                    <a:lnB w="9525">
                      <a:solidFill>
                        <a:srgbClr val="3777B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3777BC"/>
                      </a:solidFill>
                      <a:prstDash val="solid"/>
                    </a:lnT>
                    <a:lnB w="9525">
                      <a:solidFill>
                        <a:srgbClr val="3777B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3777BC"/>
                      </a:solidFill>
                      <a:prstDash val="solid"/>
                    </a:lnT>
                    <a:lnB w="9525">
                      <a:solidFill>
                        <a:srgbClr val="3777B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00B9B5"/>
                      </a:solidFill>
                      <a:prstDash val="solid"/>
                    </a:lnR>
                    <a:lnT w="9525">
                      <a:solidFill>
                        <a:srgbClr val="3777BC"/>
                      </a:solidFill>
                      <a:prstDash val="solid"/>
                    </a:lnT>
                    <a:lnB w="9525">
                      <a:solidFill>
                        <a:srgbClr val="3777BC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11809"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1270"/>
                        </a:spcBef>
                      </a:pPr>
                      <a:r>
                        <a:rPr sz="1200" b="1" spc="-20" dirty="0">
                          <a:solidFill>
                            <a:srgbClr val="002F2F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小組四</a:t>
                      </a:r>
                      <a:endParaRPr sz="1200" dirty="0">
                        <a:latin typeface="微軟正黑體" panose="020B0604030504040204" pitchFamily="34" charset="-120"/>
                        <a:cs typeface="Noto Sans HK"/>
                      </a:endParaRPr>
                    </a:p>
                  </a:txBody>
                  <a:tcPr marL="0" marR="0" marT="161290" marB="0">
                    <a:lnT w="9525">
                      <a:solidFill>
                        <a:srgbClr val="3777BC"/>
                      </a:solidFill>
                      <a:prstDash val="solid"/>
                    </a:lnT>
                    <a:lnB w="9525">
                      <a:solidFill>
                        <a:srgbClr val="3777BC"/>
                      </a:solidFill>
                      <a:prstDash val="solid"/>
                    </a:lnB>
                    <a:solidFill>
                      <a:srgbClr val="72CBC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3777BC"/>
                      </a:solidFill>
                      <a:prstDash val="solid"/>
                    </a:lnT>
                    <a:lnB w="9525">
                      <a:solidFill>
                        <a:srgbClr val="3777B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3777BC"/>
                      </a:solidFill>
                      <a:prstDash val="solid"/>
                    </a:lnT>
                    <a:lnB w="9525">
                      <a:solidFill>
                        <a:srgbClr val="3777B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3777BC"/>
                      </a:solidFill>
                      <a:prstDash val="solid"/>
                    </a:lnT>
                    <a:lnB w="9525">
                      <a:solidFill>
                        <a:srgbClr val="3777B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00B9B5"/>
                      </a:solidFill>
                      <a:prstDash val="solid"/>
                    </a:lnR>
                    <a:lnT w="9525">
                      <a:solidFill>
                        <a:srgbClr val="3777BC"/>
                      </a:solidFill>
                      <a:prstDash val="solid"/>
                    </a:lnT>
                    <a:lnB w="9525">
                      <a:solidFill>
                        <a:srgbClr val="3777BC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1809"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1270"/>
                        </a:spcBef>
                      </a:pPr>
                      <a:r>
                        <a:rPr sz="1200" b="1" spc="-20" dirty="0">
                          <a:solidFill>
                            <a:srgbClr val="002F2F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小組五</a:t>
                      </a:r>
                      <a:endParaRPr sz="1200" dirty="0">
                        <a:latin typeface="微軟正黑體" panose="020B0604030504040204" pitchFamily="34" charset="-120"/>
                        <a:cs typeface="Noto Sans HK"/>
                      </a:endParaRPr>
                    </a:p>
                  </a:txBody>
                  <a:tcPr marL="0" marR="0" marT="161290" marB="0">
                    <a:lnT w="9525">
                      <a:solidFill>
                        <a:srgbClr val="3777BC"/>
                      </a:solidFill>
                      <a:prstDash val="solid"/>
                    </a:lnT>
                    <a:lnB w="9525">
                      <a:solidFill>
                        <a:srgbClr val="3777BC"/>
                      </a:solidFill>
                      <a:prstDash val="solid"/>
                    </a:lnB>
                    <a:solidFill>
                      <a:srgbClr val="72CBC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3777BC"/>
                      </a:solidFill>
                      <a:prstDash val="solid"/>
                    </a:lnT>
                    <a:lnB w="9525">
                      <a:solidFill>
                        <a:srgbClr val="3777B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3777BC"/>
                      </a:solidFill>
                      <a:prstDash val="solid"/>
                    </a:lnT>
                    <a:lnB w="9525">
                      <a:solidFill>
                        <a:srgbClr val="3777B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3777BC"/>
                      </a:solidFill>
                      <a:prstDash val="solid"/>
                    </a:lnT>
                    <a:lnB w="9525">
                      <a:solidFill>
                        <a:srgbClr val="3777BC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00B9B5"/>
                      </a:solidFill>
                      <a:prstDash val="solid"/>
                    </a:lnR>
                    <a:lnT w="9525">
                      <a:solidFill>
                        <a:srgbClr val="3777BC"/>
                      </a:solidFill>
                      <a:prstDash val="solid"/>
                    </a:lnT>
                    <a:lnB w="9525">
                      <a:solidFill>
                        <a:srgbClr val="3777BC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4154">
                <a:tc gridSpan="5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T w="9525">
                      <a:solidFill>
                        <a:srgbClr val="3777BC"/>
                      </a:solidFill>
                      <a:prstDash val="solid"/>
                    </a:lnT>
                    <a:lnB w="9525">
                      <a:solidFill>
                        <a:srgbClr val="3777BC"/>
                      </a:solidFill>
                      <a:prstDash val="solid"/>
                    </a:lnB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6261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225"/>
                        </a:spcBef>
                      </a:pPr>
                      <a:r>
                        <a:rPr sz="1600" b="1" spc="-25" dirty="0">
                          <a:solidFill>
                            <a:srgbClr val="FFFFFF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總計</a:t>
                      </a:r>
                      <a:endParaRPr sz="1600" dirty="0">
                        <a:latin typeface="微軟正黑體" panose="020B0604030504040204" pitchFamily="34" charset="-120"/>
                        <a:cs typeface="Noto Sans HK"/>
                      </a:endParaRPr>
                    </a:p>
                  </a:txBody>
                  <a:tcPr marL="0" marR="0" marT="155575" marB="0">
                    <a:lnT w="9525">
                      <a:solidFill>
                        <a:srgbClr val="3777BC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3777B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9525">
                      <a:solidFill>
                        <a:srgbClr val="3777BC"/>
                      </a:solidFill>
                      <a:prstDash val="solid"/>
                    </a:lnR>
                    <a:lnT w="9525">
                      <a:solidFill>
                        <a:srgbClr val="3777BC"/>
                      </a:solidFill>
                      <a:prstDash val="solid"/>
                    </a:lnT>
                    <a:lnB w="9525">
                      <a:solidFill>
                        <a:srgbClr val="3777BC"/>
                      </a:solidFill>
                      <a:prstDash val="solid"/>
                    </a:lnB>
                    <a:solidFill>
                      <a:srgbClr val="DCDD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3777BC"/>
                      </a:solidFill>
                      <a:prstDash val="solid"/>
                    </a:lnL>
                    <a:lnR w="9525">
                      <a:solidFill>
                        <a:srgbClr val="3777BC"/>
                      </a:solidFill>
                      <a:prstDash val="solid"/>
                    </a:lnR>
                    <a:lnT w="9525">
                      <a:solidFill>
                        <a:srgbClr val="3777BC"/>
                      </a:solidFill>
                      <a:prstDash val="solid"/>
                    </a:lnT>
                    <a:lnB w="9525">
                      <a:solidFill>
                        <a:srgbClr val="3777BC"/>
                      </a:solidFill>
                      <a:prstDash val="solid"/>
                    </a:lnB>
                    <a:solidFill>
                      <a:srgbClr val="DCDD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3777BC"/>
                      </a:solidFill>
                      <a:prstDash val="solid"/>
                    </a:lnL>
                    <a:lnR w="9525">
                      <a:solidFill>
                        <a:srgbClr val="3777BC"/>
                      </a:solidFill>
                      <a:prstDash val="solid"/>
                    </a:lnR>
                    <a:lnT w="9525">
                      <a:solidFill>
                        <a:srgbClr val="3777BC"/>
                      </a:solidFill>
                      <a:prstDash val="solid"/>
                    </a:lnT>
                    <a:lnB w="9525">
                      <a:solidFill>
                        <a:srgbClr val="3777BC"/>
                      </a:solidFill>
                      <a:prstDash val="solid"/>
                    </a:lnB>
                    <a:solidFill>
                      <a:srgbClr val="DCDD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3777BC"/>
                      </a:solidFill>
                      <a:prstDash val="solid"/>
                    </a:lnL>
                    <a:lnR w="9525">
                      <a:solidFill>
                        <a:srgbClr val="3777BC"/>
                      </a:solidFill>
                      <a:prstDash val="solid"/>
                    </a:lnR>
                    <a:lnT w="9525">
                      <a:solidFill>
                        <a:srgbClr val="3777BC"/>
                      </a:solidFill>
                      <a:prstDash val="solid"/>
                    </a:lnT>
                    <a:lnB w="9525">
                      <a:solidFill>
                        <a:srgbClr val="3777BC"/>
                      </a:solidFill>
                      <a:prstDash val="solid"/>
                    </a:lnB>
                    <a:solidFill>
                      <a:srgbClr val="DCDD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6261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  <a:p>
                      <a:pPr marL="3175" algn="ctr">
                        <a:lnSpc>
                          <a:spcPct val="100000"/>
                        </a:lnSpc>
                      </a:pPr>
                      <a:r>
                        <a:rPr sz="1200" b="1" spc="-10" dirty="0">
                          <a:solidFill>
                            <a:srgbClr val="FFFFFF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核實教師簽名</a:t>
                      </a:r>
                      <a:endParaRPr sz="1200" dirty="0">
                        <a:latin typeface="微軟正黑體" panose="020B0604030504040204" pitchFamily="34" charset="-120"/>
                        <a:cs typeface="Noto Sans HK"/>
                      </a:endParaRPr>
                    </a:p>
                  </a:txBody>
                  <a:tcPr marL="0" marR="0" marT="11430" marB="0">
                    <a:lnT w="9525">
                      <a:solidFill>
                        <a:srgbClr val="FFFFFF"/>
                      </a:solidFill>
                      <a:prstDash val="solid"/>
                    </a:lnT>
                    <a:solidFill>
                      <a:srgbClr val="3777BC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9525">
                      <a:solidFill>
                        <a:srgbClr val="3777BC"/>
                      </a:solidFill>
                      <a:prstDash val="solid"/>
                    </a:lnR>
                    <a:lnT w="9525">
                      <a:solidFill>
                        <a:srgbClr val="3777BC"/>
                      </a:solidFill>
                      <a:prstDash val="solid"/>
                    </a:lnT>
                    <a:lnB w="9525">
                      <a:solidFill>
                        <a:srgbClr val="3777BC"/>
                      </a:solidFill>
                      <a:prstDash val="solid"/>
                    </a:lnB>
                    <a:solidFill>
                      <a:srgbClr val="DCDD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3777BC"/>
                      </a:solidFill>
                      <a:prstDash val="solid"/>
                    </a:lnL>
                    <a:lnR w="9525">
                      <a:solidFill>
                        <a:srgbClr val="3777BC"/>
                      </a:solidFill>
                      <a:prstDash val="solid"/>
                    </a:lnR>
                    <a:lnT w="9525">
                      <a:solidFill>
                        <a:srgbClr val="3777BC"/>
                      </a:solidFill>
                      <a:prstDash val="solid"/>
                    </a:lnT>
                    <a:lnB w="9525">
                      <a:solidFill>
                        <a:srgbClr val="3777BC"/>
                      </a:solidFill>
                      <a:prstDash val="solid"/>
                    </a:lnB>
                    <a:solidFill>
                      <a:srgbClr val="DCDD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3777BC"/>
                      </a:solidFill>
                      <a:prstDash val="solid"/>
                    </a:lnL>
                    <a:lnR w="9525">
                      <a:solidFill>
                        <a:srgbClr val="3777BC"/>
                      </a:solidFill>
                      <a:prstDash val="solid"/>
                    </a:lnR>
                    <a:lnT w="9525">
                      <a:solidFill>
                        <a:srgbClr val="3777BC"/>
                      </a:solidFill>
                      <a:prstDash val="solid"/>
                    </a:lnT>
                    <a:lnB w="9525">
                      <a:solidFill>
                        <a:srgbClr val="3777BC"/>
                      </a:solidFill>
                      <a:prstDash val="solid"/>
                    </a:lnB>
                    <a:solidFill>
                      <a:srgbClr val="DCDDDE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3777BC"/>
                      </a:solidFill>
                      <a:prstDash val="solid"/>
                    </a:lnL>
                    <a:lnR w="9525">
                      <a:solidFill>
                        <a:srgbClr val="3777BC"/>
                      </a:solidFill>
                      <a:prstDash val="solid"/>
                    </a:lnR>
                    <a:lnT w="9525">
                      <a:solidFill>
                        <a:srgbClr val="3777BC"/>
                      </a:solidFill>
                      <a:prstDash val="solid"/>
                    </a:lnT>
                    <a:lnB w="9525">
                      <a:solidFill>
                        <a:srgbClr val="3777BC"/>
                      </a:solidFill>
                      <a:prstDash val="solid"/>
                    </a:lnB>
                    <a:solidFill>
                      <a:srgbClr val="DCDD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7" name="object 7"/>
          <p:cNvSpPr/>
          <p:nvPr/>
        </p:nvSpPr>
        <p:spPr>
          <a:xfrm>
            <a:off x="2430218" y="432004"/>
            <a:ext cx="1249680" cy="471170"/>
          </a:xfrm>
          <a:custGeom>
            <a:avLst/>
            <a:gdLst/>
            <a:ahLst/>
            <a:cxnLst/>
            <a:rect l="l" t="t" r="r" b="b"/>
            <a:pathLst>
              <a:path w="1249679" h="471169">
                <a:moveTo>
                  <a:pt x="1005751" y="0"/>
                </a:moveTo>
                <a:lnTo>
                  <a:pt x="243624" y="0"/>
                </a:lnTo>
                <a:lnTo>
                  <a:pt x="194523" y="4782"/>
                </a:lnTo>
                <a:lnTo>
                  <a:pt x="148791" y="18499"/>
                </a:lnTo>
                <a:lnTo>
                  <a:pt x="107408" y="40205"/>
                </a:lnTo>
                <a:lnTo>
                  <a:pt x="71353" y="68951"/>
                </a:lnTo>
                <a:lnTo>
                  <a:pt x="41605" y="103792"/>
                </a:lnTo>
                <a:lnTo>
                  <a:pt x="19144" y="143782"/>
                </a:lnTo>
                <a:lnTo>
                  <a:pt x="4949" y="187973"/>
                </a:lnTo>
                <a:lnTo>
                  <a:pt x="0" y="235419"/>
                </a:lnTo>
                <a:lnTo>
                  <a:pt x="4949" y="282866"/>
                </a:lnTo>
                <a:lnTo>
                  <a:pt x="19144" y="327059"/>
                </a:lnTo>
                <a:lnTo>
                  <a:pt x="41605" y="367051"/>
                </a:lnTo>
                <a:lnTo>
                  <a:pt x="71353" y="401894"/>
                </a:lnTo>
                <a:lnTo>
                  <a:pt x="107408" y="430643"/>
                </a:lnTo>
                <a:lnTo>
                  <a:pt x="148791" y="452350"/>
                </a:lnTo>
                <a:lnTo>
                  <a:pt x="194523" y="466069"/>
                </a:lnTo>
                <a:lnTo>
                  <a:pt x="243624" y="470852"/>
                </a:lnTo>
                <a:lnTo>
                  <a:pt x="1005751" y="470852"/>
                </a:lnTo>
                <a:lnTo>
                  <a:pt x="1054848" y="466069"/>
                </a:lnTo>
                <a:lnTo>
                  <a:pt x="1100578" y="452350"/>
                </a:lnTo>
                <a:lnTo>
                  <a:pt x="1141960" y="430643"/>
                </a:lnTo>
                <a:lnTo>
                  <a:pt x="1178017" y="401894"/>
                </a:lnTo>
                <a:lnTo>
                  <a:pt x="1207766" y="367051"/>
                </a:lnTo>
                <a:lnTo>
                  <a:pt x="1230229" y="327059"/>
                </a:lnTo>
                <a:lnTo>
                  <a:pt x="1244425" y="282866"/>
                </a:lnTo>
                <a:lnTo>
                  <a:pt x="1249375" y="235419"/>
                </a:lnTo>
                <a:lnTo>
                  <a:pt x="1244425" y="187973"/>
                </a:lnTo>
                <a:lnTo>
                  <a:pt x="1230229" y="143782"/>
                </a:lnTo>
                <a:lnTo>
                  <a:pt x="1207766" y="103792"/>
                </a:lnTo>
                <a:lnTo>
                  <a:pt x="1178017" y="68951"/>
                </a:lnTo>
                <a:lnTo>
                  <a:pt x="1141960" y="40205"/>
                </a:lnTo>
                <a:lnTo>
                  <a:pt x="1100578" y="18499"/>
                </a:lnTo>
                <a:lnTo>
                  <a:pt x="1054848" y="4782"/>
                </a:lnTo>
                <a:lnTo>
                  <a:pt x="100575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615892" y="528016"/>
            <a:ext cx="87884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65" dirty="0">
                <a:solidFill>
                  <a:srgbClr val="00B9B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延伸活動</a:t>
            </a:r>
            <a:endParaRPr sz="16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32004" y="432007"/>
            <a:ext cx="1890395" cy="471805"/>
          </a:xfrm>
          <a:custGeom>
            <a:avLst/>
            <a:gdLst/>
            <a:ahLst/>
            <a:cxnLst/>
            <a:rect l="l" t="t" r="r" b="b"/>
            <a:pathLst>
              <a:path w="1890395" h="471805">
                <a:moveTo>
                  <a:pt x="1646123" y="0"/>
                </a:moveTo>
                <a:lnTo>
                  <a:pt x="244081" y="0"/>
                </a:lnTo>
                <a:lnTo>
                  <a:pt x="194891" y="4791"/>
                </a:lnTo>
                <a:lnTo>
                  <a:pt x="149075" y="18535"/>
                </a:lnTo>
                <a:lnTo>
                  <a:pt x="107615" y="40282"/>
                </a:lnTo>
                <a:lnTo>
                  <a:pt x="71491" y="69084"/>
                </a:lnTo>
                <a:lnTo>
                  <a:pt x="41686" y="103993"/>
                </a:lnTo>
                <a:lnTo>
                  <a:pt x="19181" y="144060"/>
                </a:lnTo>
                <a:lnTo>
                  <a:pt x="4959" y="188338"/>
                </a:lnTo>
                <a:lnTo>
                  <a:pt x="0" y="235877"/>
                </a:lnTo>
                <a:lnTo>
                  <a:pt x="4959" y="283412"/>
                </a:lnTo>
                <a:lnTo>
                  <a:pt x="19181" y="327687"/>
                </a:lnTo>
                <a:lnTo>
                  <a:pt x="41686" y="367754"/>
                </a:lnTo>
                <a:lnTo>
                  <a:pt x="71491" y="402664"/>
                </a:lnTo>
                <a:lnTo>
                  <a:pt x="107615" y="431468"/>
                </a:lnTo>
                <a:lnTo>
                  <a:pt x="149075" y="453216"/>
                </a:lnTo>
                <a:lnTo>
                  <a:pt x="194891" y="466961"/>
                </a:lnTo>
                <a:lnTo>
                  <a:pt x="244081" y="471754"/>
                </a:lnTo>
                <a:lnTo>
                  <a:pt x="1646123" y="471754"/>
                </a:lnTo>
                <a:lnTo>
                  <a:pt x="1695316" y="466961"/>
                </a:lnTo>
                <a:lnTo>
                  <a:pt x="1741136" y="453216"/>
                </a:lnTo>
                <a:lnTo>
                  <a:pt x="1782598" y="431468"/>
                </a:lnTo>
                <a:lnTo>
                  <a:pt x="1818724" y="402664"/>
                </a:lnTo>
                <a:lnTo>
                  <a:pt x="1848530" y="367754"/>
                </a:lnTo>
                <a:lnTo>
                  <a:pt x="1871035" y="327687"/>
                </a:lnTo>
                <a:lnTo>
                  <a:pt x="1885258" y="283412"/>
                </a:lnTo>
                <a:lnTo>
                  <a:pt x="1890217" y="235877"/>
                </a:lnTo>
                <a:lnTo>
                  <a:pt x="1885258" y="188338"/>
                </a:lnTo>
                <a:lnTo>
                  <a:pt x="1871035" y="144060"/>
                </a:lnTo>
                <a:lnTo>
                  <a:pt x="1848530" y="103993"/>
                </a:lnTo>
                <a:lnTo>
                  <a:pt x="1818724" y="69084"/>
                </a:lnTo>
                <a:lnTo>
                  <a:pt x="1782598" y="40282"/>
                </a:lnTo>
                <a:lnTo>
                  <a:pt x="1741136" y="18535"/>
                </a:lnTo>
                <a:lnTo>
                  <a:pt x="1695316" y="4791"/>
                </a:lnTo>
                <a:lnTo>
                  <a:pt x="1646123" y="0"/>
                </a:lnTo>
                <a:close/>
              </a:path>
            </a:pathLst>
          </a:custGeom>
          <a:solidFill>
            <a:srgbClr val="034EA2"/>
          </a:solidFill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22727" y="529198"/>
            <a:ext cx="151892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7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資源循環在香港</a:t>
            </a:r>
            <a:endParaRPr sz="16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3787593" y="431998"/>
            <a:ext cx="467995" cy="468630"/>
            <a:chOff x="3787593" y="431998"/>
            <a:chExt cx="467995" cy="468630"/>
          </a:xfrm>
        </p:grpSpPr>
        <p:sp>
          <p:nvSpPr>
            <p:cNvPr id="12" name="object 12"/>
            <p:cNvSpPr/>
            <p:nvPr/>
          </p:nvSpPr>
          <p:spPr>
            <a:xfrm>
              <a:off x="3787593" y="431998"/>
              <a:ext cx="467995" cy="468630"/>
            </a:xfrm>
            <a:custGeom>
              <a:avLst/>
              <a:gdLst/>
              <a:ahLst/>
              <a:cxnLst/>
              <a:rect l="l" t="t" r="r" b="b"/>
              <a:pathLst>
                <a:path w="467995" h="468630">
                  <a:moveTo>
                    <a:pt x="233997" y="0"/>
                  </a:moveTo>
                  <a:lnTo>
                    <a:pt x="186838" y="4754"/>
                  </a:lnTo>
                  <a:lnTo>
                    <a:pt x="142914" y="18390"/>
                  </a:lnTo>
                  <a:lnTo>
                    <a:pt x="103166" y="39966"/>
                  </a:lnTo>
                  <a:lnTo>
                    <a:pt x="68535" y="68541"/>
                  </a:lnTo>
                  <a:lnTo>
                    <a:pt x="39962" y="103175"/>
                  </a:lnTo>
                  <a:lnTo>
                    <a:pt x="18388" y="142925"/>
                  </a:lnTo>
                  <a:lnTo>
                    <a:pt x="4753" y="186850"/>
                  </a:lnTo>
                  <a:lnTo>
                    <a:pt x="0" y="234010"/>
                  </a:lnTo>
                  <a:lnTo>
                    <a:pt x="4753" y="281169"/>
                  </a:lnTo>
                  <a:lnTo>
                    <a:pt x="18388" y="325093"/>
                  </a:lnTo>
                  <a:lnTo>
                    <a:pt x="39962" y="364841"/>
                  </a:lnTo>
                  <a:lnTo>
                    <a:pt x="68535" y="399472"/>
                  </a:lnTo>
                  <a:lnTo>
                    <a:pt x="103166" y="428045"/>
                  </a:lnTo>
                  <a:lnTo>
                    <a:pt x="142914" y="449619"/>
                  </a:lnTo>
                  <a:lnTo>
                    <a:pt x="186838" y="463253"/>
                  </a:lnTo>
                  <a:lnTo>
                    <a:pt x="233997" y="468007"/>
                  </a:lnTo>
                  <a:lnTo>
                    <a:pt x="281156" y="463253"/>
                  </a:lnTo>
                  <a:lnTo>
                    <a:pt x="325080" y="449619"/>
                  </a:lnTo>
                  <a:lnTo>
                    <a:pt x="364828" y="428045"/>
                  </a:lnTo>
                  <a:lnTo>
                    <a:pt x="399459" y="399472"/>
                  </a:lnTo>
                  <a:lnTo>
                    <a:pt x="428032" y="364841"/>
                  </a:lnTo>
                  <a:lnTo>
                    <a:pt x="449606" y="325093"/>
                  </a:lnTo>
                  <a:lnTo>
                    <a:pt x="463241" y="281169"/>
                  </a:lnTo>
                  <a:lnTo>
                    <a:pt x="467995" y="234010"/>
                  </a:lnTo>
                  <a:lnTo>
                    <a:pt x="463241" y="186850"/>
                  </a:lnTo>
                  <a:lnTo>
                    <a:pt x="449606" y="142925"/>
                  </a:lnTo>
                  <a:lnTo>
                    <a:pt x="428032" y="103175"/>
                  </a:lnTo>
                  <a:lnTo>
                    <a:pt x="399459" y="68541"/>
                  </a:lnTo>
                  <a:lnTo>
                    <a:pt x="364828" y="39966"/>
                  </a:lnTo>
                  <a:lnTo>
                    <a:pt x="325080" y="18390"/>
                  </a:lnTo>
                  <a:lnTo>
                    <a:pt x="281156" y="4754"/>
                  </a:lnTo>
                  <a:lnTo>
                    <a:pt x="23399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13" name="object 1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67760" y="537471"/>
              <a:ext cx="90906" cy="253517"/>
            </a:xfrm>
            <a:prstGeom prst="rect">
              <a:avLst/>
            </a:prstGeom>
          </p:spPr>
        </p:pic>
      </p:grpSp>
      <p:sp>
        <p:nvSpPr>
          <p:cNvPr id="14" name="object 14"/>
          <p:cNvSpPr txBox="1">
            <a:spLocks noGrp="1"/>
          </p:cNvSpPr>
          <p:nvPr>
            <p:ph type="sldNum" sz="quarter" idx="7"/>
          </p:nvPr>
        </p:nvSpPr>
        <p:spPr>
          <a:xfrm>
            <a:off x="7197900" y="10337624"/>
            <a:ext cx="208915" cy="138499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20"/>
              </a:spcBef>
            </a:pPr>
            <a:fld id="{81D60167-4931-47E6-BA6A-407CBD079E47}" type="slidenum">
              <a:rPr spc="-25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6</a:t>
            </a:fld>
            <a:endParaRPr spc="-25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4958895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object 2"/>
          <p:cNvGrpSpPr/>
          <p:nvPr/>
        </p:nvGrpSpPr>
        <p:grpSpPr>
          <a:xfrm>
            <a:off x="0" y="12"/>
            <a:ext cx="7560309" cy="1804035"/>
            <a:chOff x="0" y="12"/>
            <a:chExt cx="7560309" cy="1804035"/>
          </a:xfrm>
        </p:grpSpPr>
        <p:sp>
          <p:nvSpPr>
            <p:cNvPr id="30" name="object 3"/>
            <p:cNvSpPr/>
            <p:nvPr/>
          </p:nvSpPr>
          <p:spPr>
            <a:xfrm>
              <a:off x="0" y="12"/>
              <a:ext cx="7560309" cy="1188085"/>
            </a:xfrm>
            <a:custGeom>
              <a:avLst/>
              <a:gdLst/>
              <a:ahLst/>
              <a:cxnLst/>
              <a:rect l="l" t="t" r="r" b="b"/>
              <a:pathLst>
                <a:path w="7560309" h="1188085">
                  <a:moveTo>
                    <a:pt x="7559992" y="0"/>
                  </a:moveTo>
                  <a:lnTo>
                    <a:pt x="0" y="0"/>
                  </a:lnTo>
                  <a:lnTo>
                    <a:pt x="0" y="1187996"/>
                  </a:lnTo>
                  <a:lnTo>
                    <a:pt x="7559992" y="1187996"/>
                  </a:lnTo>
                  <a:lnTo>
                    <a:pt x="7559992" y="0"/>
                  </a:lnTo>
                  <a:close/>
                </a:path>
              </a:pathLst>
            </a:custGeom>
            <a:solidFill>
              <a:srgbClr val="00B9B5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1" name="object 4"/>
            <p:cNvSpPr/>
            <p:nvPr/>
          </p:nvSpPr>
          <p:spPr>
            <a:xfrm>
              <a:off x="0" y="1188008"/>
              <a:ext cx="7560309" cy="615950"/>
            </a:xfrm>
            <a:custGeom>
              <a:avLst/>
              <a:gdLst/>
              <a:ahLst/>
              <a:cxnLst/>
              <a:rect l="l" t="t" r="r" b="b"/>
              <a:pathLst>
                <a:path w="7560309" h="615950">
                  <a:moveTo>
                    <a:pt x="7559992" y="0"/>
                  </a:moveTo>
                  <a:lnTo>
                    <a:pt x="0" y="0"/>
                  </a:lnTo>
                  <a:lnTo>
                    <a:pt x="0" y="615594"/>
                  </a:lnTo>
                  <a:lnTo>
                    <a:pt x="7559992" y="615594"/>
                  </a:lnTo>
                  <a:lnTo>
                    <a:pt x="7559992" y="0"/>
                  </a:lnTo>
                  <a:close/>
                </a:path>
              </a:pathLst>
            </a:custGeom>
            <a:solidFill>
              <a:srgbClr val="034EA2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32" name="object 7"/>
          <p:cNvSpPr/>
          <p:nvPr/>
        </p:nvSpPr>
        <p:spPr>
          <a:xfrm>
            <a:off x="2430218" y="432004"/>
            <a:ext cx="1249680" cy="471170"/>
          </a:xfrm>
          <a:custGeom>
            <a:avLst/>
            <a:gdLst/>
            <a:ahLst/>
            <a:cxnLst/>
            <a:rect l="l" t="t" r="r" b="b"/>
            <a:pathLst>
              <a:path w="1249679" h="471169">
                <a:moveTo>
                  <a:pt x="1005751" y="0"/>
                </a:moveTo>
                <a:lnTo>
                  <a:pt x="243624" y="0"/>
                </a:lnTo>
                <a:lnTo>
                  <a:pt x="194523" y="4782"/>
                </a:lnTo>
                <a:lnTo>
                  <a:pt x="148791" y="18499"/>
                </a:lnTo>
                <a:lnTo>
                  <a:pt x="107408" y="40205"/>
                </a:lnTo>
                <a:lnTo>
                  <a:pt x="71353" y="68951"/>
                </a:lnTo>
                <a:lnTo>
                  <a:pt x="41605" y="103792"/>
                </a:lnTo>
                <a:lnTo>
                  <a:pt x="19144" y="143782"/>
                </a:lnTo>
                <a:lnTo>
                  <a:pt x="4949" y="187973"/>
                </a:lnTo>
                <a:lnTo>
                  <a:pt x="0" y="235419"/>
                </a:lnTo>
                <a:lnTo>
                  <a:pt x="4949" y="282866"/>
                </a:lnTo>
                <a:lnTo>
                  <a:pt x="19144" y="327059"/>
                </a:lnTo>
                <a:lnTo>
                  <a:pt x="41605" y="367051"/>
                </a:lnTo>
                <a:lnTo>
                  <a:pt x="71353" y="401894"/>
                </a:lnTo>
                <a:lnTo>
                  <a:pt x="107408" y="430643"/>
                </a:lnTo>
                <a:lnTo>
                  <a:pt x="148791" y="452350"/>
                </a:lnTo>
                <a:lnTo>
                  <a:pt x="194523" y="466069"/>
                </a:lnTo>
                <a:lnTo>
                  <a:pt x="243624" y="470852"/>
                </a:lnTo>
                <a:lnTo>
                  <a:pt x="1005751" y="470852"/>
                </a:lnTo>
                <a:lnTo>
                  <a:pt x="1054848" y="466069"/>
                </a:lnTo>
                <a:lnTo>
                  <a:pt x="1100578" y="452350"/>
                </a:lnTo>
                <a:lnTo>
                  <a:pt x="1141960" y="430643"/>
                </a:lnTo>
                <a:lnTo>
                  <a:pt x="1178017" y="401894"/>
                </a:lnTo>
                <a:lnTo>
                  <a:pt x="1207766" y="367051"/>
                </a:lnTo>
                <a:lnTo>
                  <a:pt x="1230229" y="327059"/>
                </a:lnTo>
                <a:lnTo>
                  <a:pt x="1244425" y="282866"/>
                </a:lnTo>
                <a:lnTo>
                  <a:pt x="1249375" y="235419"/>
                </a:lnTo>
                <a:lnTo>
                  <a:pt x="1244425" y="187973"/>
                </a:lnTo>
                <a:lnTo>
                  <a:pt x="1230229" y="143782"/>
                </a:lnTo>
                <a:lnTo>
                  <a:pt x="1207766" y="103792"/>
                </a:lnTo>
                <a:lnTo>
                  <a:pt x="1178017" y="68951"/>
                </a:lnTo>
                <a:lnTo>
                  <a:pt x="1141960" y="40205"/>
                </a:lnTo>
                <a:lnTo>
                  <a:pt x="1100578" y="18499"/>
                </a:lnTo>
                <a:lnTo>
                  <a:pt x="1054848" y="4782"/>
                </a:lnTo>
                <a:lnTo>
                  <a:pt x="100575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3" name="object 8"/>
          <p:cNvSpPr txBox="1"/>
          <p:nvPr/>
        </p:nvSpPr>
        <p:spPr>
          <a:xfrm>
            <a:off x="2615892" y="528016"/>
            <a:ext cx="87884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65" dirty="0">
                <a:solidFill>
                  <a:srgbClr val="00B9B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延伸活動</a:t>
            </a:r>
            <a:endParaRPr sz="16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sp>
        <p:nvSpPr>
          <p:cNvPr id="34" name="object 9"/>
          <p:cNvSpPr/>
          <p:nvPr/>
        </p:nvSpPr>
        <p:spPr>
          <a:xfrm>
            <a:off x="432004" y="432007"/>
            <a:ext cx="1890395" cy="471805"/>
          </a:xfrm>
          <a:custGeom>
            <a:avLst/>
            <a:gdLst/>
            <a:ahLst/>
            <a:cxnLst/>
            <a:rect l="l" t="t" r="r" b="b"/>
            <a:pathLst>
              <a:path w="1890395" h="471805">
                <a:moveTo>
                  <a:pt x="1646123" y="0"/>
                </a:moveTo>
                <a:lnTo>
                  <a:pt x="244081" y="0"/>
                </a:lnTo>
                <a:lnTo>
                  <a:pt x="194891" y="4791"/>
                </a:lnTo>
                <a:lnTo>
                  <a:pt x="149075" y="18535"/>
                </a:lnTo>
                <a:lnTo>
                  <a:pt x="107615" y="40282"/>
                </a:lnTo>
                <a:lnTo>
                  <a:pt x="71491" y="69084"/>
                </a:lnTo>
                <a:lnTo>
                  <a:pt x="41686" y="103993"/>
                </a:lnTo>
                <a:lnTo>
                  <a:pt x="19181" y="144060"/>
                </a:lnTo>
                <a:lnTo>
                  <a:pt x="4959" y="188338"/>
                </a:lnTo>
                <a:lnTo>
                  <a:pt x="0" y="235877"/>
                </a:lnTo>
                <a:lnTo>
                  <a:pt x="4959" y="283412"/>
                </a:lnTo>
                <a:lnTo>
                  <a:pt x="19181" y="327687"/>
                </a:lnTo>
                <a:lnTo>
                  <a:pt x="41686" y="367754"/>
                </a:lnTo>
                <a:lnTo>
                  <a:pt x="71491" y="402664"/>
                </a:lnTo>
                <a:lnTo>
                  <a:pt x="107615" y="431468"/>
                </a:lnTo>
                <a:lnTo>
                  <a:pt x="149075" y="453216"/>
                </a:lnTo>
                <a:lnTo>
                  <a:pt x="194891" y="466961"/>
                </a:lnTo>
                <a:lnTo>
                  <a:pt x="244081" y="471754"/>
                </a:lnTo>
                <a:lnTo>
                  <a:pt x="1646123" y="471754"/>
                </a:lnTo>
                <a:lnTo>
                  <a:pt x="1695316" y="466961"/>
                </a:lnTo>
                <a:lnTo>
                  <a:pt x="1741136" y="453216"/>
                </a:lnTo>
                <a:lnTo>
                  <a:pt x="1782598" y="431468"/>
                </a:lnTo>
                <a:lnTo>
                  <a:pt x="1818724" y="402664"/>
                </a:lnTo>
                <a:lnTo>
                  <a:pt x="1848530" y="367754"/>
                </a:lnTo>
                <a:lnTo>
                  <a:pt x="1871035" y="327687"/>
                </a:lnTo>
                <a:lnTo>
                  <a:pt x="1885258" y="283412"/>
                </a:lnTo>
                <a:lnTo>
                  <a:pt x="1890217" y="235877"/>
                </a:lnTo>
                <a:lnTo>
                  <a:pt x="1885258" y="188338"/>
                </a:lnTo>
                <a:lnTo>
                  <a:pt x="1871035" y="144060"/>
                </a:lnTo>
                <a:lnTo>
                  <a:pt x="1848530" y="103993"/>
                </a:lnTo>
                <a:lnTo>
                  <a:pt x="1818724" y="69084"/>
                </a:lnTo>
                <a:lnTo>
                  <a:pt x="1782598" y="40282"/>
                </a:lnTo>
                <a:lnTo>
                  <a:pt x="1741136" y="18535"/>
                </a:lnTo>
                <a:lnTo>
                  <a:pt x="1695316" y="4791"/>
                </a:lnTo>
                <a:lnTo>
                  <a:pt x="1646123" y="0"/>
                </a:lnTo>
                <a:close/>
              </a:path>
            </a:pathLst>
          </a:custGeom>
          <a:solidFill>
            <a:srgbClr val="034EA2"/>
          </a:solidFill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5" name="object 10"/>
          <p:cNvSpPr txBox="1"/>
          <p:nvPr/>
        </p:nvSpPr>
        <p:spPr>
          <a:xfrm>
            <a:off x="622727" y="529198"/>
            <a:ext cx="151892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7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資源循環在香港</a:t>
            </a:r>
            <a:endParaRPr sz="16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grpSp>
        <p:nvGrpSpPr>
          <p:cNvPr id="36" name="object 11"/>
          <p:cNvGrpSpPr/>
          <p:nvPr/>
        </p:nvGrpSpPr>
        <p:grpSpPr>
          <a:xfrm>
            <a:off x="3787593" y="431998"/>
            <a:ext cx="467995" cy="468630"/>
            <a:chOff x="3787593" y="431998"/>
            <a:chExt cx="467995" cy="468630"/>
          </a:xfrm>
        </p:grpSpPr>
        <p:sp>
          <p:nvSpPr>
            <p:cNvPr id="37" name="object 12"/>
            <p:cNvSpPr/>
            <p:nvPr/>
          </p:nvSpPr>
          <p:spPr>
            <a:xfrm>
              <a:off x="3787593" y="431998"/>
              <a:ext cx="467995" cy="468630"/>
            </a:xfrm>
            <a:custGeom>
              <a:avLst/>
              <a:gdLst/>
              <a:ahLst/>
              <a:cxnLst/>
              <a:rect l="l" t="t" r="r" b="b"/>
              <a:pathLst>
                <a:path w="467995" h="468630">
                  <a:moveTo>
                    <a:pt x="233997" y="0"/>
                  </a:moveTo>
                  <a:lnTo>
                    <a:pt x="186838" y="4754"/>
                  </a:lnTo>
                  <a:lnTo>
                    <a:pt x="142914" y="18390"/>
                  </a:lnTo>
                  <a:lnTo>
                    <a:pt x="103166" y="39966"/>
                  </a:lnTo>
                  <a:lnTo>
                    <a:pt x="68535" y="68541"/>
                  </a:lnTo>
                  <a:lnTo>
                    <a:pt x="39962" y="103175"/>
                  </a:lnTo>
                  <a:lnTo>
                    <a:pt x="18388" y="142925"/>
                  </a:lnTo>
                  <a:lnTo>
                    <a:pt x="4753" y="186850"/>
                  </a:lnTo>
                  <a:lnTo>
                    <a:pt x="0" y="234010"/>
                  </a:lnTo>
                  <a:lnTo>
                    <a:pt x="4753" y="281169"/>
                  </a:lnTo>
                  <a:lnTo>
                    <a:pt x="18388" y="325093"/>
                  </a:lnTo>
                  <a:lnTo>
                    <a:pt x="39962" y="364841"/>
                  </a:lnTo>
                  <a:lnTo>
                    <a:pt x="68535" y="399472"/>
                  </a:lnTo>
                  <a:lnTo>
                    <a:pt x="103166" y="428045"/>
                  </a:lnTo>
                  <a:lnTo>
                    <a:pt x="142914" y="449619"/>
                  </a:lnTo>
                  <a:lnTo>
                    <a:pt x="186838" y="463253"/>
                  </a:lnTo>
                  <a:lnTo>
                    <a:pt x="233997" y="468007"/>
                  </a:lnTo>
                  <a:lnTo>
                    <a:pt x="281156" y="463253"/>
                  </a:lnTo>
                  <a:lnTo>
                    <a:pt x="325080" y="449619"/>
                  </a:lnTo>
                  <a:lnTo>
                    <a:pt x="364828" y="428045"/>
                  </a:lnTo>
                  <a:lnTo>
                    <a:pt x="399459" y="399472"/>
                  </a:lnTo>
                  <a:lnTo>
                    <a:pt x="428032" y="364841"/>
                  </a:lnTo>
                  <a:lnTo>
                    <a:pt x="449606" y="325093"/>
                  </a:lnTo>
                  <a:lnTo>
                    <a:pt x="463241" y="281169"/>
                  </a:lnTo>
                  <a:lnTo>
                    <a:pt x="467995" y="234010"/>
                  </a:lnTo>
                  <a:lnTo>
                    <a:pt x="463241" y="186850"/>
                  </a:lnTo>
                  <a:lnTo>
                    <a:pt x="449606" y="142925"/>
                  </a:lnTo>
                  <a:lnTo>
                    <a:pt x="428032" y="103175"/>
                  </a:lnTo>
                  <a:lnTo>
                    <a:pt x="399459" y="68541"/>
                  </a:lnTo>
                  <a:lnTo>
                    <a:pt x="364828" y="39966"/>
                  </a:lnTo>
                  <a:lnTo>
                    <a:pt x="325080" y="18390"/>
                  </a:lnTo>
                  <a:lnTo>
                    <a:pt x="281156" y="4754"/>
                  </a:lnTo>
                  <a:lnTo>
                    <a:pt x="23399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38" name="object 1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67760" y="537471"/>
              <a:ext cx="90906" cy="253517"/>
            </a:xfrm>
            <a:prstGeom prst="rect">
              <a:avLst/>
            </a:prstGeom>
          </p:spPr>
        </p:pic>
      </p:grpSp>
      <p:sp>
        <p:nvSpPr>
          <p:cNvPr id="15" name="object 15"/>
          <p:cNvSpPr txBox="1">
            <a:spLocks noGrp="1"/>
          </p:cNvSpPr>
          <p:nvPr>
            <p:ph type="sldNum" sz="quarter" idx="7"/>
          </p:nvPr>
        </p:nvSpPr>
        <p:spPr>
          <a:xfrm>
            <a:off x="7197900" y="10337624"/>
            <a:ext cx="208915" cy="138499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20"/>
              </a:spcBef>
            </a:pPr>
            <a:fld id="{81D60167-4931-47E6-BA6A-407CBD079E47}" type="slidenum">
              <a:rPr spc="-25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7</a:t>
            </a:fld>
            <a:endParaRPr spc="-25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14" name="object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6514923"/>
              </p:ext>
            </p:extLst>
          </p:nvPr>
        </p:nvGraphicFramePr>
        <p:xfrm>
          <a:off x="359998" y="2214000"/>
          <a:ext cx="6832597" cy="357123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117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1726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172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1726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1727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01727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286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37185">
                <a:tc rowSpan="2">
                  <a:txBody>
                    <a:bodyPr/>
                    <a:lstStyle/>
                    <a:p>
                      <a:pPr marL="203200">
                        <a:lnSpc>
                          <a:spcPct val="100000"/>
                        </a:lnSpc>
                        <a:spcBef>
                          <a:spcPts val="1595"/>
                        </a:spcBef>
                      </a:pPr>
                      <a:r>
                        <a:rPr sz="1400" b="1" spc="-15" dirty="0">
                          <a:solidFill>
                            <a:srgbClr val="FFFFFF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評分準則</a:t>
                      </a:r>
                      <a:endParaRPr sz="1400" dirty="0">
                        <a:latin typeface="微軟正黑體" panose="020B0604030504040204" pitchFamily="34" charset="-120"/>
                        <a:cs typeface="Noto Sans HK"/>
                      </a:endParaRPr>
                    </a:p>
                  </a:txBody>
                  <a:tcPr marL="0" marR="0" marT="202565" marB="0">
                    <a:lnL w="9525">
                      <a:solidFill>
                        <a:srgbClr val="507EB2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507EB2"/>
                      </a:solidFill>
                      <a:prstDash val="solid"/>
                    </a:lnT>
                    <a:lnB w="9525">
                      <a:solidFill>
                        <a:srgbClr val="507EB2"/>
                      </a:solidFill>
                      <a:prstDash val="solid"/>
                    </a:lnB>
                    <a:solidFill>
                      <a:srgbClr val="3777BC"/>
                    </a:solidFill>
                  </a:tcPr>
                </a:tc>
                <a:tc gridSpan="5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59"/>
                        </a:spcBef>
                      </a:pPr>
                      <a:r>
                        <a:rPr sz="1400" b="1" spc="-15" dirty="0">
                          <a:solidFill>
                            <a:srgbClr val="FFFFFF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評分指標</a:t>
                      </a:r>
                      <a:endParaRPr sz="1400" dirty="0">
                        <a:latin typeface="微軟正黑體" panose="020B0604030504040204" pitchFamily="34" charset="-120"/>
                        <a:cs typeface="Noto Sans HK"/>
                      </a:endParaRPr>
                    </a:p>
                  </a:txBody>
                  <a:tcPr marL="0" marR="0" marT="58419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507EB2"/>
                      </a:solidFill>
                      <a:prstDash val="solid"/>
                    </a:lnT>
                    <a:lnB w="9525">
                      <a:solidFill>
                        <a:srgbClr val="FFFFFF"/>
                      </a:solidFill>
                      <a:prstDash val="solid"/>
                    </a:lnB>
                    <a:solidFill>
                      <a:srgbClr val="3777B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rowSpan="2">
                  <a:txBody>
                    <a:bodyPr/>
                    <a:lstStyle/>
                    <a:p>
                      <a:pPr marL="135890">
                        <a:lnSpc>
                          <a:spcPct val="100000"/>
                        </a:lnSpc>
                        <a:spcBef>
                          <a:spcPts val="1595"/>
                        </a:spcBef>
                      </a:pPr>
                      <a:r>
                        <a:rPr sz="1400" b="1" spc="-25" dirty="0">
                          <a:solidFill>
                            <a:srgbClr val="FFFFFF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分數</a:t>
                      </a:r>
                      <a:endParaRPr sz="1400" dirty="0">
                        <a:latin typeface="微軟正黑體" panose="020B0604030504040204" pitchFamily="34" charset="-120"/>
                        <a:cs typeface="Noto Sans HK"/>
                      </a:endParaRPr>
                    </a:p>
                  </a:txBody>
                  <a:tcPr marL="0" marR="0" marT="202565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507EB2"/>
                      </a:solidFill>
                      <a:prstDash val="solid"/>
                    </a:lnR>
                    <a:lnT w="9525">
                      <a:solidFill>
                        <a:srgbClr val="507EB2"/>
                      </a:solidFill>
                      <a:prstDash val="solid"/>
                    </a:lnT>
                    <a:lnB w="9525">
                      <a:solidFill>
                        <a:srgbClr val="507EB2"/>
                      </a:solidFill>
                      <a:prstDash val="solid"/>
                    </a:lnB>
                    <a:solidFill>
                      <a:srgbClr val="3777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765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02565" marB="0">
                    <a:lnL w="9525">
                      <a:solidFill>
                        <a:srgbClr val="507EB2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507EB2"/>
                      </a:solidFill>
                      <a:prstDash val="solid"/>
                    </a:lnT>
                    <a:lnB w="9525">
                      <a:solidFill>
                        <a:srgbClr val="507EB2"/>
                      </a:solidFill>
                      <a:prstDash val="solid"/>
                    </a:lnB>
                    <a:solidFill>
                      <a:srgbClr val="3777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400" b="1" spc="-50" dirty="0">
                          <a:solidFill>
                            <a:srgbClr val="FFFFFF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5</a:t>
                      </a:r>
                      <a:endParaRPr sz="1400" dirty="0">
                        <a:latin typeface="微軟正黑體" panose="020B0604030504040204" pitchFamily="34" charset="-120"/>
                        <a:cs typeface="Noto Sans HK"/>
                      </a:endParaRPr>
                    </a:p>
                  </a:txBody>
                  <a:tcPr marL="0" marR="0" marT="33655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507EB2"/>
                      </a:solidFill>
                      <a:prstDash val="solid"/>
                    </a:lnB>
                    <a:solidFill>
                      <a:srgbClr val="3777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400" b="1" spc="-50" dirty="0">
                          <a:solidFill>
                            <a:srgbClr val="FFFFFF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4</a:t>
                      </a:r>
                      <a:endParaRPr sz="1400" dirty="0">
                        <a:latin typeface="微軟正黑體" panose="020B0604030504040204" pitchFamily="34" charset="-120"/>
                        <a:cs typeface="Noto Sans HK"/>
                      </a:endParaRPr>
                    </a:p>
                  </a:txBody>
                  <a:tcPr marL="0" marR="0" marT="33655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507EB2"/>
                      </a:solidFill>
                      <a:prstDash val="solid"/>
                    </a:lnB>
                    <a:solidFill>
                      <a:srgbClr val="3777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400" b="1" spc="-50" dirty="0">
                          <a:solidFill>
                            <a:srgbClr val="FFFFFF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3</a:t>
                      </a:r>
                      <a:endParaRPr sz="1400" dirty="0">
                        <a:latin typeface="微軟正黑體" panose="020B0604030504040204" pitchFamily="34" charset="-120"/>
                        <a:cs typeface="Noto Sans HK"/>
                      </a:endParaRPr>
                    </a:p>
                  </a:txBody>
                  <a:tcPr marL="0" marR="0" marT="33655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507EB2"/>
                      </a:solidFill>
                      <a:prstDash val="solid"/>
                    </a:lnB>
                    <a:solidFill>
                      <a:srgbClr val="3777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400" b="1" spc="-50" dirty="0">
                          <a:solidFill>
                            <a:srgbClr val="FFFFFF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2</a:t>
                      </a:r>
                      <a:endParaRPr sz="1400" dirty="0">
                        <a:latin typeface="微軟正黑體" panose="020B0604030504040204" pitchFamily="34" charset="-120"/>
                        <a:cs typeface="Noto Sans HK"/>
                      </a:endParaRPr>
                    </a:p>
                  </a:txBody>
                  <a:tcPr marL="0" marR="0" marT="33655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507EB2"/>
                      </a:solidFill>
                      <a:prstDash val="solid"/>
                    </a:lnB>
                    <a:solidFill>
                      <a:srgbClr val="3777BC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1400" b="1" spc="-50" dirty="0">
                          <a:solidFill>
                            <a:srgbClr val="FFFFFF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1</a:t>
                      </a:r>
                      <a:endParaRPr sz="1400" dirty="0">
                        <a:latin typeface="微軟正黑體" panose="020B0604030504040204" pitchFamily="34" charset="-120"/>
                        <a:cs typeface="Noto Sans HK"/>
                      </a:endParaRPr>
                    </a:p>
                  </a:txBody>
                  <a:tcPr marL="0" marR="0" marT="33655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FFFFFF"/>
                      </a:solidFill>
                      <a:prstDash val="solid"/>
                    </a:lnR>
                    <a:lnT w="952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507EB2"/>
                      </a:solidFill>
                      <a:prstDash val="solid"/>
                    </a:lnB>
                    <a:solidFill>
                      <a:srgbClr val="3777BC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202565" marB="0">
                    <a:lnL w="9525">
                      <a:solidFill>
                        <a:srgbClr val="FFFFFF"/>
                      </a:solidFill>
                      <a:prstDash val="solid"/>
                    </a:lnL>
                    <a:lnR w="9525">
                      <a:solidFill>
                        <a:srgbClr val="507EB2"/>
                      </a:solidFill>
                      <a:prstDash val="solid"/>
                    </a:lnR>
                    <a:lnT w="9525">
                      <a:solidFill>
                        <a:srgbClr val="507EB2"/>
                      </a:solidFill>
                      <a:prstDash val="solid"/>
                    </a:lnT>
                    <a:lnB w="9525">
                      <a:solidFill>
                        <a:srgbClr val="507EB2"/>
                      </a:solidFill>
                      <a:prstDash val="solid"/>
                    </a:lnB>
                    <a:solidFill>
                      <a:srgbClr val="3777B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3058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90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400" spc="-10" dirty="0">
                          <a:solidFill>
                            <a:srgbClr val="FFFFFF"/>
                          </a:solidFill>
                          <a:latin typeface="Noto Sans HK Medium"/>
                          <a:cs typeface="Noto Sans HK Medium"/>
                        </a:rPr>
                        <a:t>舊物收集量</a:t>
                      </a:r>
                      <a:endParaRPr sz="1400">
                        <a:latin typeface="Noto Sans HK Medium"/>
                        <a:cs typeface="Noto Sans HK Medium"/>
                      </a:endParaRPr>
                    </a:p>
                  </a:txBody>
                  <a:tcPr marL="0" marR="0" marT="100330" marB="0">
                    <a:lnL w="9525">
                      <a:solidFill>
                        <a:srgbClr val="507EB2"/>
                      </a:solidFill>
                      <a:prstDash val="solid"/>
                    </a:lnL>
                    <a:lnR w="9525">
                      <a:solidFill>
                        <a:srgbClr val="507EB2"/>
                      </a:solidFill>
                      <a:prstDash val="solid"/>
                    </a:lnR>
                    <a:lnT w="9525">
                      <a:solidFill>
                        <a:srgbClr val="507EB2"/>
                      </a:solidFill>
                      <a:prstDash val="solid"/>
                    </a:lnT>
                    <a:lnB w="9525">
                      <a:solidFill>
                        <a:srgbClr val="507EB2"/>
                      </a:solidFill>
                      <a:prstDash val="solid"/>
                    </a:lnB>
                    <a:solidFill>
                      <a:srgbClr val="72CBC9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  <a:p>
                      <a:pPr marL="89535" marR="156845">
                        <a:lnSpc>
                          <a:spcPct val="100000"/>
                        </a:lnSpc>
                      </a:pPr>
                      <a:r>
                        <a:rPr sz="1200" spc="-1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收集量多且</a:t>
                      </a:r>
                      <a:r>
                        <a:rPr sz="1200" spc="-2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多樣化</a:t>
                      </a:r>
                      <a:endParaRPr sz="1200" dirty="0">
                        <a:latin typeface="微軟正黑體" panose="020B0604030504040204" pitchFamily="34" charset="-120"/>
                        <a:cs typeface="Noto Sans HK"/>
                      </a:endParaRPr>
                    </a:p>
                  </a:txBody>
                  <a:tcPr marL="0" marR="0" marT="53975" marB="0">
                    <a:lnL w="9525">
                      <a:solidFill>
                        <a:srgbClr val="507EB2"/>
                      </a:solidFill>
                      <a:prstDash val="solid"/>
                    </a:lnL>
                    <a:lnR w="9525">
                      <a:solidFill>
                        <a:srgbClr val="507EB2"/>
                      </a:solidFill>
                      <a:prstDash val="solid"/>
                    </a:lnR>
                    <a:lnT w="9525">
                      <a:solidFill>
                        <a:srgbClr val="507EB2"/>
                      </a:solidFill>
                      <a:prstDash val="solid"/>
                    </a:lnT>
                    <a:lnB w="9525">
                      <a:solidFill>
                        <a:srgbClr val="507EB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9535" marR="156845">
                        <a:lnSpc>
                          <a:spcPct val="100000"/>
                        </a:lnSpc>
                        <a:spcBef>
                          <a:spcPts val="1085"/>
                        </a:spcBef>
                      </a:pPr>
                      <a:r>
                        <a:rPr sz="1200" spc="-15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收集量較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 </a:t>
                      </a:r>
                      <a:r>
                        <a:rPr sz="1200" spc="-1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多，多樣性</a:t>
                      </a:r>
                      <a:r>
                        <a:rPr sz="1200" spc="-25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一般</a:t>
                      </a:r>
                      <a:endParaRPr sz="1200" dirty="0">
                        <a:latin typeface="微軟正黑體" panose="020B0604030504040204" pitchFamily="34" charset="-120"/>
                        <a:cs typeface="Noto Sans HK"/>
                      </a:endParaRPr>
                    </a:p>
                  </a:txBody>
                  <a:tcPr marL="0" marR="0" marT="137795" marB="0">
                    <a:lnL w="9525">
                      <a:solidFill>
                        <a:srgbClr val="507EB2"/>
                      </a:solidFill>
                      <a:prstDash val="solid"/>
                    </a:lnL>
                    <a:lnR w="9525">
                      <a:solidFill>
                        <a:srgbClr val="507EB2"/>
                      </a:solidFill>
                      <a:prstDash val="solid"/>
                    </a:lnR>
                    <a:lnT w="9525">
                      <a:solidFill>
                        <a:srgbClr val="507EB2"/>
                      </a:solidFill>
                      <a:prstDash val="solid"/>
                    </a:lnT>
                    <a:lnB w="9525">
                      <a:solidFill>
                        <a:srgbClr val="507EB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9535" marR="156845">
                        <a:lnSpc>
                          <a:spcPct val="100000"/>
                        </a:lnSpc>
                        <a:spcBef>
                          <a:spcPts val="1085"/>
                        </a:spcBef>
                      </a:pPr>
                      <a:r>
                        <a:rPr sz="1200" spc="-15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收集量一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 </a:t>
                      </a:r>
                      <a:r>
                        <a:rPr sz="1200" spc="-1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般，多樣性</a:t>
                      </a:r>
                      <a:r>
                        <a:rPr sz="1200" spc="-25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較少</a:t>
                      </a:r>
                      <a:endParaRPr sz="1200" dirty="0">
                        <a:latin typeface="微軟正黑體" panose="020B0604030504040204" pitchFamily="34" charset="-120"/>
                        <a:cs typeface="Noto Sans HK"/>
                      </a:endParaRPr>
                    </a:p>
                  </a:txBody>
                  <a:tcPr marL="0" marR="0" marT="137795" marB="0">
                    <a:lnL w="9525">
                      <a:solidFill>
                        <a:srgbClr val="507EB2"/>
                      </a:solidFill>
                      <a:prstDash val="solid"/>
                    </a:lnL>
                    <a:lnR w="9525">
                      <a:solidFill>
                        <a:srgbClr val="507EB2"/>
                      </a:solidFill>
                      <a:prstDash val="solid"/>
                    </a:lnR>
                    <a:lnT w="9525">
                      <a:solidFill>
                        <a:srgbClr val="507EB2"/>
                      </a:solidFill>
                      <a:prstDash val="solid"/>
                    </a:lnT>
                    <a:lnB w="9525">
                      <a:solidFill>
                        <a:srgbClr val="507EB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9535" marR="156845">
                        <a:lnSpc>
                          <a:spcPct val="100000"/>
                        </a:lnSpc>
                        <a:spcBef>
                          <a:spcPts val="1085"/>
                        </a:spcBef>
                      </a:pPr>
                      <a:r>
                        <a:rPr sz="1200" spc="-15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收集量較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 </a:t>
                      </a:r>
                      <a:r>
                        <a:rPr sz="1200" spc="-1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少，多樣性</a:t>
                      </a:r>
                      <a:r>
                        <a:rPr sz="1200" spc="-25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不多</a:t>
                      </a:r>
                      <a:endParaRPr sz="1200" dirty="0">
                        <a:latin typeface="微軟正黑體" panose="020B0604030504040204" pitchFamily="34" charset="-120"/>
                        <a:cs typeface="Noto Sans HK"/>
                      </a:endParaRPr>
                    </a:p>
                  </a:txBody>
                  <a:tcPr marL="0" marR="0" marT="137795" marB="0">
                    <a:lnL w="9525">
                      <a:solidFill>
                        <a:srgbClr val="507EB2"/>
                      </a:solidFill>
                      <a:prstDash val="solid"/>
                    </a:lnL>
                    <a:lnR w="9525">
                      <a:solidFill>
                        <a:srgbClr val="507EB2"/>
                      </a:solidFill>
                      <a:prstDash val="solid"/>
                    </a:lnR>
                    <a:lnT w="9525">
                      <a:solidFill>
                        <a:srgbClr val="507EB2"/>
                      </a:solidFill>
                      <a:prstDash val="solid"/>
                    </a:lnT>
                    <a:lnB w="9525">
                      <a:solidFill>
                        <a:srgbClr val="507EB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25"/>
                        </a:spcBef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  <a:p>
                      <a:pPr marL="89535" marR="156845">
                        <a:lnSpc>
                          <a:spcPct val="100000"/>
                        </a:lnSpc>
                      </a:pPr>
                      <a:r>
                        <a:rPr sz="1200" spc="-1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收集量少或</a:t>
                      </a:r>
                      <a:r>
                        <a:rPr sz="1200" spc="-25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沒有</a:t>
                      </a:r>
                      <a:endParaRPr sz="1200" dirty="0">
                        <a:latin typeface="微軟正黑體" panose="020B0604030504040204" pitchFamily="34" charset="-120"/>
                        <a:cs typeface="Noto Sans HK"/>
                      </a:endParaRPr>
                    </a:p>
                  </a:txBody>
                  <a:tcPr marL="0" marR="0" marT="53975" marB="0">
                    <a:lnL w="9525">
                      <a:solidFill>
                        <a:srgbClr val="507EB2"/>
                      </a:solidFill>
                      <a:prstDash val="solid"/>
                    </a:lnL>
                    <a:lnR w="9525">
                      <a:solidFill>
                        <a:srgbClr val="507EB2"/>
                      </a:solidFill>
                      <a:prstDash val="solid"/>
                    </a:lnR>
                    <a:lnT w="9525">
                      <a:solidFill>
                        <a:srgbClr val="507EB2"/>
                      </a:solidFill>
                      <a:prstDash val="solid"/>
                    </a:lnT>
                    <a:lnB w="9525">
                      <a:solidFill>
                        <a:srgbClr val="507EB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507EB2"/>
                      </a:solidFill>
                      <a:prstDash val="solid"/>
                    </a:lnL>
                    <a:lnR w="9525">
                      <a:solidFill>
                        <a:srgbClr val="507EB2"/>
                      </a:solidFill>
                      <a:prstDash val="solid"/>
                    </a:lnR>
                    <a:lnT w="9525">
                      <a:solidFill>
                        <a:srgbClr val="507EB2"/>
                      </a:solidFill>
                      <a:prstDash val="solid"/>
                    </a:lnT>
                    <a:lnB w="9525">
                      <a:solidFill>
                        <a:srgbClr val="507EB2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30580">
                <a:tc>
                  <a:txBody>
                    <a:bodyPr/>
                    <a:lstStyle/>
                    <a:p>
                      <a:pPr marL="381000" marR="195580" indent="-177800">
                        <a:lnSpc>
                          <a:spcPct val="100000"/>
                        </a:lnSpc>
                        <a:spcBef>
                          <a:spcPts val="1560"/>
                        </a:spcBef>
                      </a:pPr>
                      <a:r>
                        <a:rPr sz="1400" spc="-15" dirty="0">
                          <a:solidFill>
                            <a:srgbClr val="FFFFFF"/>
                          </a:solidFill>
                          <a:latin typeface="Noto Sans HK Medium"/>
                          <a:cs typeface="Noto Sans HK Medium"/>
                        </a:rPr>
                        <a:t>設計理念</a:t>
                      </a:r>
                      <a:r>
                        <a:rPr sz="1400" spc="-25" dirty="0">
                          <a:solidFill>
                            <a:srgbClr val="FFFFFF"/>
                          </a:solidFill>
                          <a:latin typeface="Noto Sans HK Medium"/>
                          <a:cs typeface="Noto Sans HK Medium"/>
                        </a:rPr>
                        <a:t>解說</a:t>
                      </a:r>
                      <a:endParaRPr sz="1400">
                        <a:latin typeface="Noto Sans HK Medium"/>
                        <a:cs typeface="Noto Sans HK Medium"/>
                      </a:endParaRPr>
                    </a:p>
                  </a:txBody>
                  <a:tcPr marL="0" marR="0" marT="198120" marB="0">
                    <a:lnL w="9525">
                      <a:solidFill>
                        <a:srgbClr val="507EB2"/>
                      </a:solidFill>
                      <a:prstDash val="solid"/>
                    </a:lnL>
                    <a:lnR w="9525">
                      <a:solidFill>
                        <a:srgbClr val="507EB2"/>
                      </a:solidFill>
                      <a:prstDash val="solid"/>
                    </a:lnR>
                    <a:lnT w="9525">
                      <a:solidFill>
                        <a:srgbClr val="507EB2"/>
                      </a:solidFill>
                      <a:prstDash val="solid"/>
                    </a:lnT>
                    <a:lnB w="9525">
                      <a:solidFill>
                        <a:srgbClr val="507EB2"/>
                      </a:solidFill>
                      <a:prstDash val="solid"/>
                    </a:lnB>
                    <a:solidFill>
                      <a:srgbClr val="72CBC9"/>
                    </a:solidFill>
                  </a:tcPr>
                </a:tc>
                <a:tc>
                  <a:txBody>
                    <a:bodyPr/>
                    <a:lstStyle/>
                    <a:p>
                      <a:pPr marL="89535" marR="156845" algn="just">
                        <a:lnSpc>
                          <a:spcPct val="100000"/>
                        </a:lnSpc>
                        <a:spcBef>
                          <a:spcPts val="1085"/>
                        </a:spcBef>
                      </a:pPr>
                      <a:r>
                        <a:rPr sz="1200" spc="-1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清晰、改造理念新穎、</a:t>
                      </a:r>
                      <a:r>
                        <a:rPr sz="1200" spc="-15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實用性強</a:t>
                      </a:r>
                      <a:endParaRPr sz="1200" dirty="0">
                        <a:latin typeface="微軟正黑體" panose="020B0604030504040204" pitchFamily="34" charset="-120"/>
                        <a:cs typeface="Noto Sans HK"/>
                      </a:endParaRPr>
                    </a:p>
                  </a:txBody>
                  <a:tcPr marL="0" marR="0" marT="137795" marB="0">
                    <a:lnL w="9525">
                      <a:solidFill>
                        <a:srgbClr val="507EB2"/>
                      </a:solidFill>
                      <a:prstDash val="solid"/>
                    </a:lnL>
                    <a:lnR w="9525">
                      <a:solidFill>
                        <a:srgbClr val="507EB2"/>
                      </a:solidFill>
                      <a:prstDash val="solid"/>
                    </a:lnR>
                    <a:lnT w="9525">
                      <a:solidFill>
                        <a:srgbClr val="507EB2"/>
                      </a:solidFill>
                      <a:prstDash val="solid"/>
                    </a:lnT>
                    <a:lnB w="9525">
                      <a:solidFill>
                        <a:srgbClr val="507EB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9535" marR="156845" algn="just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200" spc="-1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基本清晰、改造理念較新穎、實用</a:t>
                      </a:r>
                      <a:r>
                        <a:rPr sz="1200" spc="-25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性高</a:t>
                      </a:r>
                      <a:endParaRPr sz="1200" dirty="0">
                        <a:latin typeface="微軟正黑體" panose="020B0604030504040204" pitchFamily="34" charset="-120"/>
                        <a:cs typeface="Noto Sans HK"/>
                      </a:endParaRPr>
                    </a:p>
                  </a:txBody>
                  <a:tcPr marL="0" marR="0" marT="46355" marB="0">
                    <a:lnL w="9525">
                      <a:solidFill>
                        <a:srgbClr val="507EB2"/>
                      </a:solidFill>
                      <a:prstDash val="solid"/>
                    </a:lnL>
                    <a:lnR w="9525">
                      <a:solidFill>
                        <a:srgbClr val="507EB2"/>
                      </a:solidFill>
                      <a:prstDash val="solid"/>
                    </a:lnR>
                    <a:lnT w="9525">
                      <a:solidFill>
                        <a:srgbClr val="507EB2"/>
                      </a:solidFill>
                      <a:prstDash val="solid"/>
                    </a:lnT>
                    <a:lnB w="9525">
                      <a:solidFill>
                        <a:srgbClr val="507EB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9535" marR="156845" algn="just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200" spc="-1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解說一般、改造理念普通、實用性</a:t>
                      </a:r>
                      <a:r>
                        <a:rPr sz="1200" spc="-25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一般</a:t>
                      </a:r>
                      <a:endParaRPr sz="1200" dirty="0">
                        <a:latin typeface="微軟正黑體" panose="020B0604030504040204" pitchFamily="34" charset="-120"/>
                        <a:cs typeface="Noto Sans HK"/>
                      </a:endParaRPr>
                    </a:p>
                  </a:txBody>
                  <a:tcPr marL="0" marR="0" marT="46355" marB="0">
                    <a:lnL w="9525">
                      <a:solidFill>
                        <a:srgbClr val="507EB2"/>
                      </a:solidFill>
                      <a:prstDash val="solid"/>
                    </a:lnL>
                    <a:lnR w="9525">
                      <a:solidFill>
                        <a:srgbClr val="507EB2"/>
                      </a:solidFill>
                      <a:prstDash val="solid"/>
                    </a:lnR>
                    <a:lnT w="9525">
                      <a:solidFill>
                        <a:srgbClr val="507EB2"/>
                      </a:solidFill>
                      <a:prstDash val="solid"/>
                    </a:lnT>
                    <a:lnB w="9525">
                      <a:solidFill>
                        <a:srgbClr val="507EB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9535" marR="156845">
                        <a:lnSpc>
                          <a:spcPct val="100000"/>
                        </a:lnSpc>
                        <a:spcBef>
                          <a:spcPts val="365"/>
                        </a:spcBef>
                      </a:pPr>
                      <a:r>
                        <a:rPr sz="1200" spc="-15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解說不清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 </a:t>
                      </a:r>
                      <a:r>
                        <a:rPr sz="1200" spc="-1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晰、改造理念陳舊、實</a:t>
                      </a:r>
                      <a:r>
                        <a:rPr sz="1200" spc="-15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用性普通</a:t>
                      </a:r>
                      <a:endParaRPr sz="1200" dirty="0">
                        <a:latin typeface="微軟正黑體" panose="020B0604030504040204" pitchFamily="34" charset="-120"/>
                        <a:cs typeface="Noto Sans HK"/>
                      </a:endParaRPr>
                    </a:p>
                  </a:txBody>
                  <a:tcPr marL="0" marR="0" marT="46355" marB="0">
                    <a:lnL w="9525">
                      <a:solidFill>
                        <a:srgbClr val="507EB2"/>
                      </a:solidFill>
                      <a:prstDash val="solid"/>
                    </a:lnL>
                    <a:lnR w="9525">
                      <a:solidFill>
                        <a:srgbClr val="507EB2"/>
                      </a:solidFill>
                      <a:prstDash val="solid"/>
                    </a:lnR>
                    <a:lnT w="9525">
                      <a:solidFill>
                        <a:srgbClr val="507EB2"/>
                      </a:solidFill>
                      <a:prstDash val="solid"/>
                    </a:lnT>
                    <a:lnB w="9525">
                      <a:solidFill>
                        <a:srgbClr val="507EB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89535" marR="156845" algn="just">
                        <a:lnSpc>
                          <a:spcPct val="100000"/>
                        </a:lnSpc>
                        <a:spcBef>
                          <a:spcPts val="1085"/>
                        </a:spcBef>
                      </a:pPr>
                      <a:r>
                        <a:rPr sz="1200" spc="-1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沒有解說或說明不足、</a:t>
                      </a:r>
                      <a:r>
                        <a:rPr sz="1200" spc="-15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實用性低</a:t>
                      </a:r>
                      <a:endParaRPr sz="1200" dirty="0">
                        <a:latin typeface="微軟正黑體" panose="020B0604030504040204" pitchFamily="34" charset="-120"/>
                        <a:cs typeface="Noto Sans HK"/>
                      </a:endParaRPr>
                    </a:p>
                  </a:txBody>
                  <a:tcPr marL="0" marR="0" marT="137795" marB="0">
                    <a:lnL w="9525">
                      <a:solidFill>
                        <a:srgbClr val="507EB2"/>
                      </a:solidFill>
                      <a:prstDash val="solid"/>
                    </a:lnL>
                    <a:lnR w="9525">
                      <a:solidFill>
                        <a:srgbClr val="507EB2"/>
                      </a:solidFill>
                      <a:prstDash val="solid"/>
                    </a:lnR>
                    <a:lnT w="9525">
                      <a:solidFill>
                        <a:srgbClr val="507EB2"/>
                      </a:solidFill>
                      <a:prstDash val="solid"/>
                    </a:lnT>
                    <a:lnB w="9525">
                      <a:solidFill>
                        <a:srgbClr val="507EB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507EB2"/>
                      </a:solidFill>
                      <a:prstDash val="solid"/>
                    </a:lnL>
                    <a:lnR w="9525">
                      <a:solidFill>
                        <a:srgbClr val="507EB2"/>
                      </a:solidFill>
                      <a:prstDash val="solid"/>
                    </a:lnR>
                    <a:lnT w="9525">
                      <a:solidFill>
                        <a:srgbClr val="507EB2"/>
                      </a:solidFill>
                      <a:prstDash val="solid"/>
                    </a:lnT>
                    <a:lnB w="9525">
                      <a:solidFill>
                        <a:srgbClr val="507EB2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0296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075"/>
                        </a:spcBef>
                      </a:pPr>
                      <a:endParaRPr sz="1400">
                        <a:latin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sz="1400" spc="-15" dirty="0">
                          <a:solidFill>
                            <a:srgbClr val="FFFFFF"/>
                          </a:solidFill>
                          <a:latin typeface="Noto Sans HK Medium"/>
                          <a:cs typeface="Noto Sans HK Medium"/>
                        </a:rPr>
                        <a:t>美觀程度</a:t>
                      </a:r>
                      <a:endParaRPr sz="1400">
                        <a:latin typeface="Noto Sans HK Medium"/>
                        <a:cs typeface="Noto Sans HK Medium"/>
                      </a:endParaRPr>
                    </a:p>
                  </a:txBody>
                  <a:tcPr marL="0" marR="0" marT="136525" marB="0">
                    <a:lnL w="9525">
                      <a:solidFill>
                        <a:srgbClr val="507EB2"/>
                      </a:solidFill>
                      <a:prstDash val="solid"/>
                    </a:lnL>
                    <a:lnR w="9525">
                      <a:solidFill>
                        <a:srgbClr val="507EB2"/>
                      </a:solidFill>
                      <a:prstDash val="solid"/>
                    </a:lnR>
                    <a:lnT w="9525">
                      <a:solidFill>
                        <a:srgbClr val="507EB2"/>
                      </a:solidFill>
                      <a:prstDash val="solid"/>
                    </a:lnT>
                    <a:lnB w="9525">
                      <a:solidFill>
                        <a:srgbClr val="507EB2"/>
                      </a:solidFill>
                      <a:prstDash val="solid"/>
                    </a:lnB>
                    <a:solidFill>
                      <a:srgbClr val="72CBC9"/>
                    </a:solidFill>
                  </a:tcPr>
                </a:tc>
                <a:tc>
                  <a:txBody>
                    <a:bodyPr/>
                    <a:lstStyle/>
                    <a:p>
                      <a:pPr marL="89535" marR="156845" algn="just">
                        <a:lnSpc>
                          <a:spcPct val="100000"/>
                        </a:lnSpc>
                        <a:spcBef>
                          <a:spcPts val="1370"/>
                        </a:spcBef>
                      </a:pPr>
                      <a:r>
                        <a:rPr sz="1200" spc="-1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設計非常美觀及具有藝</a:t>
                      </a:r>
                      <a:r>
                        <a:rPr sz="1200" spc="-25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術性</a:t>
                      </a:r>
                      <a:endParaRPr sz="1200" dirty="0">
                        <a:latin typeface="微軟正黑體" panose="020B0604030504040204" pitchFamily="34" charset="-120"/>
                        <a:cs typeface="Noto Sans HK"/>
                      </a:endParaRPr>
                    </a:p>
                  </a:txBody>
                  <a:tcPr marL="0" marR="0" marT="173990" marB="0">
                    <a:lnL w="9525">
                      <a:solidFill>
                        <a:srgbClr val="507EB2"/>
                      </a:solidFill>
                      <a:prstDash val="solid"/>
                    </a:lnL>
                    <a:lnR w="9525">
                      <a:solidFill>
                        <a:srgbClr val="507EB2"/>
                      </a:solidFill>
                      <a:prstDash val="solid"/>
                    </a:lnR>
                    <a:lnT w="9525">
                      <a:solidFill>
                        <a:srgbClr val="507EB2"/>
                      </a:solidFill>
                      <a:prstDash val="solid"/>
                    </a:lnT>
                    <a:lnB w="9525">
                      <a:solidFill>
                        <a:srgbClr val="507EB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  <a:p>
                      <a:pPr marL="89535">
                        <a:lnSpc>
                          <a:spcPct val="100000"/>
                        </a:lnSpc>
                      </a:pPr>
                      <a:r>
                        <a:rPr sz="1200" spc="-15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設計美觀</a:t>
                      </a:r>
                      <a:endParaRPr sz="1200" dirty="0">
                        <a:latin typeface="微軟正黑體" panose="020B0604030504040204" pitchFamily="34" charset="-120"/>
                        <a:cs typeface="Noto Sans HK"/>
                      </a:endParaRPr>
                    </a:p>
                  </a:txBody>
                  <a:tcPr marL="0" marR="0" marT="0" marB="0">
                    <a:lnL w="9525">
                      <a:solidFill>
                        <a:srgbClr val="507EB2"/>
                      </a:solidFill>
                      <a:prstDash val="solid"/>
                    </a:lnL>
                    <a:lnR w="9525">
                      <a:solidFill>
                        <a:srgbClr val="507EB2"/>
                      </a:solidFill>
                      <a:prstDash val="solid"/>
                    </a:lnR>
                    <a:lnT w="9525">
                      <a:solidFill>
                        <a:srgbClr val="507EB2"/>
                      </a:solidFill>
                      <a:prstDash val="solid"/>
                    </a:lnT>
                    <a:lnB w="9525">
                      <a:solidFill>
                        <a:srgbClr val="507EB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  <a:p>
                      <a:pPr marL="89535">
                        <a:lnSpc>
                          <a:spcPct val="100000"/>
                        </a:lnSpc>
                      </a:pPr>
                      <a:r>
                        <a:rPr sz="1200" spc="-15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設計一般</a:t>
                      </a:r>
                      <a:endParaRPr sz="1200" dirty="0">
                        <a:latin typeface="微軟正黑體" panose="020B0604030504040204" pitchFamily="34" charset="-120"/>
                        <a:cs typeface="Noto Sans HK"/>
                      </a:endParaRPr>
                    </a:p>
                  </a:txBody>
                  <a:tcPr marL="0" marR="0" marT="0" marB="0">
                    <a:lnL w="9525">
                      <a:solidFill>
                        <a:srgbClr val="507EB2"/>
                      </a:solidFill>
                      <a:prstDash val="solid"/>
                    </a:lnL>
                    <a:lnR w="9525">
                      <a:solidFill>
                        <a:srgbClr val="507EB2"/>
                      </a:solidFill>
                      <a:prstDash val="solid"/>
                    </a:lnR>
                    <a:lnT w="9525">
                      <a:solidFill>
                        <a:srgbClr val="507EB2"/>
                      </a:solidFill>
                      <a:prstDash val="solid"/>
                    </a:lnT>
                    <a:lnB w="9525">
                      <a:solidFill>
                        <a:srgbClr val="507EB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  <a:p>
                      <a:pPr marR="67310" algn="ctr">
                        <a:lnSpc>
                          <a:spcPct val="100000"/>
                        </a:lnSpc>
                      </a:pPr>
                      <a:r>
                        <a:rPr sz="1200" spc="-1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設計較單調</a:t>
                      </a:r>
                      <a:endParaRPr sz="1200" dirty="0">
                        <a:latin typeface="微軟正黑體" panose="020B0604030504040204" pitchFamily="34" charset="-120"/>
                        <a:cs typeface="Noto Sans HK"/>
                      </a:endParaRPr>
                    </a:p>
                  </a:txBody>
                  <a:tcPr marL="0" marR="0" marT="0" marB="0">
                    <a:lnL w="9525">
                      <a:solidFill>
                        <a:srgbClr val="507EB2"/>
                      </a:solidFill>
                      <a:prstDash val="solid"/>
                    </a:lnL>
                    <a:lnR w="9525">
                      <a:solidFill>
                        <a:srgbClr val="507EB2"/>
                      </a:solidFill>
                      <a:prstDash val="solid"/>
                    </a:lnR>
                    <a:lnT w="9525">
                      <a:solidFill>
                        <a:srgbClr val="507EB2"/>
                      </a:solidFill>
                      <a:prstDash val="solid"/>
                    </a:lnT>
                    <a:lnB w="9525">
                      <a:solidFill>
                        <a:srgbClr val="507EB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10"/>
                        </a:spcBef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  <a:p>
                      <a:pPr marL="89535" marR="156845">
                        <a:lnSpc>
                          <a:spcPct val="100000"/>
                        </a:lnSpc>
                      </a:pPr>
                      <a:r>
                        <a:rPr sz="1200" spc="-1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不美觀或混</a:t>
                      </a:r>
                      <a:r>
                        <a:rPr sz="1200" spc="-5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亂</a:t>
                      </a:r>
                      <a:endParaRPr sz="1200" dirty="0">
                        <a:latin typeface="微軟正黑體" panose="020B0604030504040204" pitchFamily="34" charset="-120"/>
                        <a:cs typeface="Noto Sans HK"/>
                      </a:endParaRPr>
                    </a:p>
                  </a:txBody>
                  <a:tcPr marL="0" marR="0" marT="90170" marB="0">
                    <a:lnL w="9525">
                      <a:solidFill>
                        <a:srgbClr val="507EB2"/>
                      </a:solidFill>
                      <a:prstDash val="solid"/>
                    </a:lnL>
                    <a:lnR w="9525">
                      <a:solidFill>
                        <a:srgbClr val="507EB2"/>
                      </a:solidFill>
                      <a:prstDash val="solid"/>
                    </a:lnR>
                    <a:lnT w="9525">
                      <a:solidFill>
                        <a:srgbClr val="507EB2"/>
                      </a:solidFill>
                      <a:prstDash val="solid"/>
                    </a:lnT>
                    <a:lnB w="9525">
                      <a:solidFill>
                        <a:srgbClr val="507EB2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507EB2"/>
                      </a:solidFill>
                      <a:prstDash val="solid"/>
                    </a:lnL>
                    <a:lnR w="9525">
                      <a:solidFill>
                        <a:srgbClr val="507EB2"/>
                      </a:solidFill>
                      <a:prstDash val="solid"/>
                    </a:lnR>
                    <a:lnT w="9525">
                      <a:solidFill>
                        <a:srgbClr val="507EB2"/>
                      </a:solidFill>
                      <a:prstDash val="solid"/>
                    </a:lnT>
                    <a:lnB w="9525">
                      <a:solidFill>
                        <a:srgbClr val="507EB2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2270">
                <a:tc gridSpan="6">
                  <a:txBody>
                    <a:bodyPr/>
                    <a:lstStyle/>
                    <a:p>
                      <a:pPr marR="81915" algn="r">
                        <a:lnSpc>
                          <a:spcPct val="100000"/>
                        </a:lnSpc>
                        <a:spcBef>
                          <a:spcPts val="635"/>
                        </a:spcBef>
                      </a:pPr>
                      <a:r>
                        <a:rPr sz="1400" b="1" spc="-25" dirty="0">
                          <a:solidFill>
                            <a:srgbClr val="FFFFFF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總分</a:t>
                      </a:r>
                      <a:endParaRPr sz="1400" dirty="0">
                        <a:latin typeface="微軟正黑體" panose="020B0604030504040204" pitchFamily="34" charset="-120"/>
                        <a:cs typeface="Noto Sans HK"/>
                      </a:endParaRPr>
                    </a:p>
                  </a:txBody>
                  <a:tcPr marL="0" marR="0" marT="80645" marB="0">
                    <a:lnL w="9525">
                      <a:solidFill>
                        <a:srgbClr val="507EB2"/>
                      </a:solidFill>
                      <a:prstDash val="solid"/>
                    </a:lnL>
                    <a:lnR w="9525">
                      <a:solidFill>
                        <a:srgbClr val="507EB2"/>
                      </a:solidFill>
                      <a:prstDash val="solid"/>
                    </a:lnR>
                    <a:lnT w="9525">
                      <a:solidFill>
                        <a:srgbClr val="507EB2"/>
                      </a:solidFill>
                      <a:prstDash val="solid"/>
                    </a:lnT>
                    <a:lnB w="9525">
                      <a:solidFill>
                        <a:srgbClr val="507EB2"/>
                      </a:solidFill>
                      <a:prstDash val="solid"/>
                    </a:lnB>
                    <a:solidFill>
                      <a:srgbClr val="3777B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507EB2"/>
                      </a:solidFill>
                      <a:prstDash val="solid"/>
                    </a:lnL>
                    <a:lnR w="9525">
                      <a:solidFill>
                        <a:srgbClr val="507EB2"/>
                      </a:solidFill>
                      <a:prstDash val="solid"/>
                    </a:lnR>
                    <a:lnT w="9525">
                      <a:solidFill>
                        <a:srgbClr val="507EB2"/>
                      </a:solidFill>
                      <a:prstDash val="solid"/>
                    </a:lnT>
                    <a:lnB w="9525">
                      <a:solidFill>
                        <a:srgbClr val="507EB2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9" name="object 5"/>
          <p:cNvSpPr txBox="1"/>
          <p:nvPr/>
        </p:nvSpPr>
        <p:spPr>
          <a:xfrm>
            <a:off x="419299" y="1325625"/>
            <a:ext cx="3225800" cy="330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000" b="1" spc="95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環保課室設計大賽：統計表</a:t>
            </a:r>
            <a:endParaRPr sz="20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</p:spTree>
    <p:extLst>
      <p:ext uri="{BB962C8B-B14F-4D97-AF65-F5344CB8AC3E}">
        <p14:creationId xmlns:p14="http://schemas.microsoft.com/office/powerpoint/2010/main" val="38043483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31998" y="1191758"/>
            <a:ext cx="6696075" cy="741680"/>
          </a:xfrm>
          <a:custGeom>
            <a:avLst/>
            <a:gdLst/>
            <a:ahLst/>
            <a:cxnLst/>
            <a:rect l="l" t="t" r="r" b="b"/>
            <a:pathLst>
              <a:path w="6696075" h="741680">
                <a:moveTo>
                  <a:pt x="6479997" y="0"/>
                </a:moveTo>
                <a:lnTo>
                  <a:pt x="216001" y="0"/>
                </a:lnTo>
                <a:lnTo>
                  <a:pt x="166475" y="5704"/>
                </a:lnTo>
                <a:lnTo>
                  <a:pt x="121011" y="21955"/>
                </a:lnTo>
                <a:lnTo>
                  <a:pt x="80904" y="47454"/>
                </a:lnTo>
                <a:lnTo>
                  <a:pt x="47454" y="80904"/>
                </a:lnTo>
                <a:lnTo>
                  <a:pt x="21955" y="121011"/>
                </a:lnTo>
                <a:lnTo>
                  <a:pt x="5704" y="166475"/>
                </a:lnTo>
                <a:lnTo>
                  <a:pt x="0" y="216001"/>
                </a:lnTo>
                <a:lnTo>
                  <a:pt x="0" y="525602"/>
                </a:lnTo>
                <a:lnTo>
                  <a:pt x="5704" y="575128"/>
                </a:lnTo>
                <a:lnTo>
                  <a:pt x="21955" y="620592"/>
                </a:lnTo>
                <a:lnTo>
                  <a:pt x="47454" y="660698"/>
                </a:lnTo>
                <a:lnTo>
                  <a:pt x="80904" y="694149"/>
                </a:lnTo>
                <a:lnTo>
                  <a:pt x="121011" y="719648"/>
                </a:lnTo>
                <a:lnTo>
                  <a:pt x="166475" y="735898"/>
                </a:lnTo>
                <a:lnTo>
                  <a:pt x="216001" y="741603"/>
                </a:lnTo>
                <a:lnTo>
                  <a:pt x="6479997" y="741603"/>
                </a:lnTo>
                <a:lnTo>
                  <a:pt x="6529527" y="735898"/>
                </a:lnTo>
                <a:lnTo>
                  <a:pt x="6574993" y="719648"/>
                </a:lnTo>
                <a:lnTo>
                  <a:pt x="6615099" y="694149"/>
                </a:lnTo>
                <a:lnTo>
                  <a:pt x="6648548" y="660698"/>
                </a:lnTo>
                <a:lnTo>
                  <a:pt x="6674045" y="620592"/>
                </a:lnTo>
                <a:lnTo>
                  <a:pt x="6690294" y="575128"/>
                </a:lnTo>
                <a:lnTo>
                  <a:pt x="6695998" y="525602"/>
                </a:lnTo>
                <a:lnTo>
                  <a:pt x="6695998" y="216001"/>
                </a:lnTo>
                <a:lnTo>
                  <a:pt x="6690294" y="166475"/>
                </a:lnTo>
                <a:lnTo>
                  <a:pt x="6674045" y="121011"/>
                </a:lnTo>
                <a:lnTo>
                  <a:pt x="6648548" y="80904"/>
                </a:lnTo>
                <a:lnTo>
                  <a:pt x="6615099" y="47454"/>
                </a:lnTo>
                <a:lnTo>
                  <a:pt x="6574993" y="21955"/>
                </a:lnTo>
                <a:lnTo>
                  <a:pt x="6529527" y="5704"/>
                </a:lnTo>
                <a:lnTo>
                  <a:pt x="6479997" y="0"/>
                </a:lnTo>
                <a:close/>
              </a:path>
            </a:pathLst>
          </a:custGeom>
          <a:solidFill>
            <a:srgbClr val="72CBC9"/>
          </a:solidFill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210419" y="1376634"/>
            <a:ext cx="4132579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200" b="1" spc="105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環保課室設計大賽：設計工作紙</a:t>
            </a:r>
            <a:endParaRPr sz="22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648002" y="1328557"/>
            <a:ext cx="467995" cy="468630"/>
            <a:chOff x="648002" y="1328557"/>
            <a:chExt cx="467995" cy="468630"/>
          </a:xfrm>
        </p:grpSpPr>
        <p:sp>
          <p:nvSpPr>
            <p:cNvPr id="5" name="object 5"/>
            <p:cNvSpPr/>
            <p:nvPr/>
          </p:nvSpPr>
          <p:spPr>
            <a:xfrm>
              <a:off x="648002" y="1328557"/>
              <a:ext cx="467995" cy="468630"/>
            </a:xfrm>
            <a:custGeom>
              <a:avLst/>
              <a:gdLst/>
              <a:ahLst/>
              <a:cxnLst/>
              <a:rect l="l" t="t" r="r" b="b"/>
              <a:pathLst>
                <a:path w="467994" h="468630">
                  <a:moveTo>
                    <a:pt x="233997" y="0"/>
                  </a:moveTo>
                  <a:lnTo>
                    <a:pt x="186838" y="4754"/>
                  </a:lnTo>
                  <a:lnTo>
                    <a:pt x="142914" y="18390"/>
                  </a:lnTo>
                  <a:lnTo>
                    <a:pt x="103166" y="39966"/>
                  </a:lnTo>
                  <a:lnTo>
                    <a:pt x="68535" y="68541"/>
                  </a:lnTo>
                  <a:lnTo>
                    <a:pt x="39962" y="103175"/>
                  </a:lnTo>
                  <a:lnTo>
                    <a:pt x="18388" y="142925"/>
                  </a:lnTo>
                  <a:lnTo>
                    <a:pt x="4753" y="186850"/>
                  </a:lnTo>
                  <a:lnTo>
                    <a:pt x="0" y="234010"/>
                  </a:lnTo>
                  <a:lnTo>
                    <a:pt x="4753" y="281169"/>
                  </a:lnTo>
                  <a:lnTo>
                    <a:pt x="18388" y="325093"/>
                  </a:lnTo>
                  <a:lnTo>
                    <a:pt x="39962" y="364841"/>
                  </a:lnTo>
                  <a:lnTo>
                    <a:pt x="68535" y="399472"/>
                  </a:lnTo>
                  <a:lnTo>
                    <a:pt x="103166" y="428045"/>
                  </a:lnTo>
                  <a:lnTo>
                    <a:pt x="142914" y="449619"/>
                  </a:lnTo>
                  <a:lnTo>
                    <a:pt x="186838" y="463253"/>
                  </a:lnTo>
                  <a:lnTo>
                    <a:pt x="233997" y="468007"/>
                  </a:lnTo>
                  <a:lnTo>
                    <a:pt x="281156" y="463253"/>
                  </a:lnTo>
                  <a:lnTo>
                    <a:pt x="325080" y="449619"/>
                  </a:lnTo>
                  <a:lnTo>
                    <a:pt x="364828" y="428045"/>
                  </a:lnTo>
                  <a:lnTo>
                    <a:pt x="399459" y="399472"/>
                  </a:lnTo>
                  <a:lnTo>
                    <a:pt x="428032" y="364841"/>
                  </a:lnTo>
                  <a:lnTo>
                    <a:pt x="449606" y="325093"/>
                  </a:lnTo>
                  <a:lnTo>
                    <a:pt x="463241" y="281169"/>
                  </a:lnTo>
                  <a:lnTo>
                    <a:pt x="467994" y="234010"/>
                  </a:lnTo>
                  <a:lnTo>
                    <a:pt x="463241" y="186850"/>
                  </a:lnTo>
                  <a:lnTo>
                    <a:pt x="449606" y="142925"/>
                  </a:lnTo>
                  <a:lnTo>
                    <a:pt x="428032" y="103175"/>
                  </a:lnTo>
                  <a:lnTo>
                    <a:pt x="399459" y="68541"/>
                  </a:lnTo>
                  <a:lnTo>
                    <a:pt x="364828" y="39966"/>
                  </a:lnTo>
                  <a:lnTo>
                    <a:pt x="325080" y="18390"/>
                  </a:lnTo>
                  <a:lnTo>
                    <a:pt x="281156" y="4754"/>
                  </a:lnTo>
                  <a:lnTo>
                    <a:pt x="23399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6" name="object 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75023" y="1450722"/>
              <a:ext cx="218928" cy="218450"/>
            </a:xfrm>
            <a:prstGeom prst="rect">
              <a:avLst/>
            </a:prstGeom>
          </p:spPr>
        </p:pic>
      </p:grpSp>
      <p:sp>
        <p:nvSpPr>
          <p:cNvPr id="7" name="object 7"/>
          <p:cNvSpPr/>
          <p:nvPr/>
        </p:nvSpPr>
        <p:spPr>
          <a:xfrm>
            <a:off x="2430221" y="432007"/>
            <a:ext cx="1278255" cy="471805"/>
          </a:xfrm>
          <a:custGeom>
            <a:avLst/>
            <a:gdLst/>
            <a:ahLst/>
            <a:cxnLst/>
            <a:rect l="l" t="t" r="r" b="b"/>
            <a:pathLst>
              <a:path w="1278254" h="471805">
                <a:moveTo>
                  <a:pt x="1034122" y="0"/>
                </a:moveTo>
                <a:lnTo>
                  <a:pt x="244081" y="0"/>
                </a:lnTo>
                <a:lnTo>
                  <a:pt x="194891" y="4791"/>
                </a:lnTo>
                <a:lnTo>
                  <a:pt x="149075" y="18535"/>
                </a:lnTo>
                <a:lnTo>
                  <a:pt x="107615" y="40282"/>
                </a:lnTo>
                <a:lnTo>
                  <a:pt x="71491" y="69084"/>
                </a:lnTo>
                <a:lnTo>
                  <a:pt x="41686" y="103993"/>
                </a:lnTo>
                <a:lnTo>
                  <a:pt x="19181" y="144060"/>
                </a:lnTo>
                <a:lnTo>
                  <a:pt x="4959" y="188338"/>
                </a:lnTo>
                <a:lnTo>
                  <a:pt x="0" y="235877"/>
                </a:lnTo>
                <a:lnTo>
                  <a:pt x="4959" y="283412"/>
                </a:lnTo>
                <a:lnTo>
                  <a:pt x="19181" y="327687"/>
                </a:lnTo>
                <a:lnTo>
                  <a:pt x="41686" y="367754"/>
                </a:lnTo>
                <a:lnTo>
                  <a:pt x="71491" y="402664"/>
                </a:lnTo>
                <a:lnTo>
                  <a:pt x="107615" y="431468"/>
                </a:lnTo>
                <a:lnTo>
                  <a:pt x="149075" y="453216"/>
                </a:lnTo>
                <a:lnTo>
                  <a:pt x="194891" y="466961"/>
                </a:lnTo>
                <a:lnTo>
                  <a:pt x="244081" y="471754"/>
                </a:lnTo>
                <a:lnTo>
                  <a:pt x="1034122" y="471754"/>
                </a:lnTo>
                <a:lnTo>
                  <a:pt x="1083316" y="466961"/>
                </a:lnTo>
                <a:lnTo>
                  <a:pt x="1129135" y="453216"/>
                </a:lnTo>
                <a:lnTo>
                  <a:pt x="1170598" y="431468"/>
                </a:lnTo>
                <a:lnTo>
                  <a:pt x="1206723" y="402664"/>
                </a:lnTo>
                <a:lnTo>
                  <a:pt x="1236529" y="367754"/>
                </a:lnTo>
                <a:lnTo>
                  <a:pt x="1259034" y="327687"/>
                </a:lnTo>
                <a:lnTo>
                  <a:pt x="1273257" y="283412"/>
                </a:lnTo>
                <a:lnTo>
                  <a:pt x="1278216" y="235877"/>
                </a:lnTo>
                <a:lnTo>
                  <a:pt x="1273257" y="188338"/>
                </a:lnTo>
                <a:lnTo>
                  <a:pt x="1259034" y="144060"/>
                </a:lnTo>
                <a:lnTo>
                  <a:pt x="1236529" y="103993"/>
                </a:lnTo>
                <a:lnTo>
                  <a:pt x="1206723" y="69084"/>
                </a:lnTo>
                <a:lnTo>
                  <a:pt x="1170598" y="40282"/>
                </a:lnTo>
                <a:lnTo>
                  <a:pt x="1129135" y="18535"/>
                </a:lnTo>
                <a:lnTo>
                  <a:pt x="1083316" y="4791"/>
                </a:lnTo>
                <a:lnTo>
                  <a:pt x="1034122" y="0"/>
                </a:lnTo>
                <a:close/>
              </a:path>
            </a:pathLst>
          </a:custGeom>
          <a:solidFill>
            <a:srgbClr val="00B9B5"/>
          </a:solidFill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634983" y="529198"/>
            <a:ext cx="87884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65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延伸活動</a:t>
            </a:r>
            <a:endParaRPr sz="16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401962" y="441529"/>
            <a:ext cx="2130425" cy="452120"/>
          </a:xfrm>
          <a:custGeom>
            <a:avLst/>
            <a:gdLst/>
            <a:ahLst/>
            <a:cxnLst/>
            <a:rect l="l" t="t" r="r" b="b"/>
            <a:pathLst>
              <a:path w="2130425" h="452119">
                <a:moveTo>
                  <a:pt x="1896224" y="451802"/>
                </a:moveTo>
                <a:lnTo>
                  <a:pt x="1943344" y="447205"/>
                </a:lnTo>
                <a:lnTo>
                  <a:pt x="1987259" y="434022"/>
                </a:lnTo>
                <a:lnTo>
                  <a:pt x="2027020" y="413170"/>
                </a:lnTo>
                <a:lnTo>
                  <a:pt x="2061679" y="385564"/>
                </a:lnTo>
                <a:lnTo>
                  <a:pt x="2090288" y="352118"/>
                </a:lnTo>
                <a:lnTo>
                  <a:pt x="2111897" y="313747"/>
                </a:lnTo>
                <a:lnTo>
                  <a:pt x="2125558" y="271368"/>
                </a:lnTo>
                <a:lnTo>
                  <a:pt x="2130323" y="225894"/>
                </a:lnTo>
                <a:lnTo>
                  <a:pt x="2125558" y="180425"/>
                </a:lnTo>
                <a:lnTo>
                  <a:pt x="2111897" y="138049"/>
                </a:lnTo>
                <a:lnTo>
                  <a:pt x="2090288" y="99681"/>
                </a:lnTo>
                <a:lnTo>
                  <a:pt x="2061679" y="66236"/>
                </a:lnTo>
                <a:lnTo>
                  <a:pt x="2027020" y="38631"/>
                </a:lnTo>
                <a:lnTo>
                  <a:pt x="1987259" y="17779"/>
                </a:lnTo>
                <a:lnTo>
                  <a:pt x="1943344" y="4597"/>
                </a:lnTo>
                <a:lnTo>
                  <a:pt x="1896224" y="0"/>
                </a:lnTo>
                <a:lnTo>
                  <a:pt x="234086" y="0"/>
                </a:lnTo>
                <a:lnTo>
                  <a:pt x="186970" y="4597"/>
                </a:lnTo>
                <a:lnTo>
                  <a:pt x="143058" y="17779"/>
                </a:lnTo>
                <a:lnTo>
                  <a:pt x="103299" y="38631"/>
                </a:lnTo>
                <a:lnTo>
                  <a:pt x="68641" y="66236"/>
                </a:lnTo>
                <a:lnTo>
                  <a:pt x="40034" y="99681"/>
                </a:lnTo>
                <a:lnTo>
                  <a:pt x="18425" y="138049"/>
                </a:lnTo>
                <a:lnTo>
                  <a:pt x="4764" y="180425"/>
                </a:lnTo>
                <a:lnTo>
                  <a:pt x="0" y="225894"/>
                </a:lnTo>
                <a:lnTo>
                  <a:pt x="4764" y="271368"/>
                </a:lnTo>
                <a:lnTo>
                  <a:pt x="18425" y="313747"/>
                </a:lnTo>
                <a:lnTo>
                  <a:pt x="40034" y="352118"/>
                </a:lnTo>
                <a:lnTo>
                  <a:pt x="68641" y="385564"/>
                </a:lnTo>
                <a:lnTo>
                  <a:pt x="103299" y="413170"/>
                </a:lnTo>
                <a:lnTo>
                  <a:pt x="143058" y="434022"/>
                </a:lnTo>
                <a:lnTo>
                  <a:pt x="186970" y="447205"/>
                </a:lnTo>
                <a:lnTo>
                  <a:pt x="234086" y="451802"/>
                </a:lnTo>
                <a:lnTo>
                  <a:pt x="1896224" y="451802"/>
                </a:lnTo>
                <a:close/>
              </a:path>
            </a:pathLst>
          </a:custGeom>
          <a:ln w="19050">
            <a:solidFill>
              <a:srgbClr val="00B9B5"/>
            </a:solidFill>
          </a:ln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578108" y="528016"/>
            <a:ext cx="45212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55" dirty="0">
                <a:solidFill>
                  <a:srgbClr val="00B9B5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姓名</a:t>
            </a:r>
            <a:endParaRPr sz="16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5155807" y="446929"/>
            <a:ext cx="0" cy="441325"/>
          </a:xfrm>
          <a:custGeom>
            <a:avLst/>
            <a:gdLst/>
            <a:ahLst/>
            <a:cxnLst/>
            <a:rect l="l" t="t" r="r" b="b"/>
            <a:pathLst>
              <a:path h="441325">
                <a:moveTo>
                  <a:pt x="0" y="0"/>
                </a:moveTo>
                <a:lnTo>
                  <a:pt x="0" y="441007"/>
                </a:lnTo>
              </a:path>
            </a:pathLst>
          </a:custGeom>
          <a:ln w="19050">
            <a:solidFill>
              <a:srgbClr val="00B9B5"/>
            </a:solidFill>
          </a:ln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431998" y="3991748"/>
            <a:ext cx="6696075" cy="1698625"/>
            <a:chOff x="431998" y="3991748"/>
            <a:chExt cx="6696075" cy="1698625"/>
          </a:xfrm>
        </p:grpSpPr>
        <p:sp>
          <p:nvSpPr>
            <p:cNvPr id="13" name="object 13"/>
            <p:cNvSpPr/>
            <p:nvPr/>
          </p:nvSpPr>
          <p:spPr>
            <a:xfrm>
              <a:off x="441528" y="4001273"/>
              <a:ext cx="1333500" cy="1679575"/>
            </a:xfrm>
            <a:custGeom>
              <a:avLst/>
              <a:gdLst/>
              <a:ahLst/>
              <a:cxnLst/>
              <a:rect l="l" t="t" r="r" b="b"/>
              <a:pathLst>
                <a:path w="1333500" h="1679575">
                  <a:moveTo>
                    <a:pt x="1333271" y="0"/>
                  </a:moveTo>
                  <a:lnTo>
                    <a:pt x="216001" y="0"/>
                  </a:lnTo>
                  <a:lnTo>
                    <a:pt x="166471" y="5704"/>
                  </a:lnTo>
                  <a:lnTo>
                    <a:pt x="121005" y="21955"/>
                  </a:lnTo>
                  <a:lnTo>
                    <a:pt x="80899" y="47454"/>
                  </a:lnTo>
                  <a:lnTo>
                    <a:pt x="47450" y="80904"/>
                  </a:lnTo>
                  <a:lnTo>
                    <a:pt x="21953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1463332"/>
                  </a:lnTo>
                  <a:lnTo>
                    <a:pt x="5704" y="1512862"/>
                  </a:lnTo>
                  <a:lnTo>
                    <a:pt x="21953" y="1558328"/>
                  </a:lnTo>
                  <a:lnTo>
                    <a:pt x="47450" y="1598434"/>
                  </a:lnTo>
                  <a:lnTo>
                    <a:pt x="80899" y="1631883"/>
                  </a:lnTo>
                  <a:lnTo>
                    <a:pt x="121005" y="1657380"/>
                  </a:lnTo>
                  <a:lnTo>
                    <a:pt x="166471" y="1673629"/>
                  </a:lnTo>
                  <a:lnTo>
                    <a:pt x="216001" y="1679333"/>
                  </a:lnTo>
                  <a:lnTo>
                    <a:pt x="1333271" y="1679333"/>
                  </a:lnTo>
                  <a:lnTo>
                    <a:pt x="1333271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4" name="object 14"/>
            <p:cNvSpPr/>
            <p:nvPr/>
          </p:nvSpPr>
          <p:spPr>
            <a:xfrm>
              <a:off x="441528" y="4001273"/>
              <a:ext cx="1333500" cy="1679575"/>
            </a:xfrm>
            <a:custGeom>
              <a:avLst/>
              <a:gdLst/>
              <a:ahLst/>
              <a:cxnLst/>
              <a:rect l="l" t="t" r="r" b="b"/>
              <a:pathLst>
                <a:path w="1333500" h="1679575">
                  <a:moveTo>
                    <a:pt x="1333271" y="0"/>
                  </a:moveTo>
                  <a:lnTo>
                    <a:pt x="216001" y="0"/>
                  </a:lnTo>
                  <a:lnTo>
                    <a:pt x="166471" y="5704"/>
                  </a:lnTo>
                  <a:lnTo>
                    <a:pt x="121005" y="21955"/>
                  </a:lnTo>
                  <a:lnTo>
                    <a:pt x="80899" y="47454"/>
                  </a:lnTo>
                  <a:lnTo>
                    <a:pt x="47450" y="80904"/>
                  </a:lnTo>
                  <a:lnTo>
                    <a:pt x="21953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1463332"/>
                  </a:lnTo>
                  <a:lnTo>
                    <a:pt x="5704" y="1512862"/>
                  </a:lnTo>
                  <a:lnTo>
                    <a:pt x="21953" y="1558328"/>
                  </a:lnTo>
                  <a:lnTo>
                    <a:pt x="47450" y="1598434"/>
                  </a:lnTo>
                  <a:lnTo>
                    <a:pt x="80899" y="1631883"/>
                  </a:lnTo>
                  <a:lnTo>
                    <a:pt x="121005" y="1657380"/>
                  </a:lnTo>
                  <a:lnTo>
                    <a:pt x="166471" y="1673629"/>
                  </a:lnTo>
                  <a:lnTo>
                    <a:pt x="216001" y="1679333"/>
                  </a:lnTo>
                  <a:lnTo>
                    <a:pt x="1333271" y="1679333"/>
                  </a:lnTo>
                  <a:lnTo>
                    <a:pt x="1333271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5" name="object 15"/>
            <p:cNvSpPr/>
            <p:nvPr/>
          </p:nvSpPr>
          <p:spPr>
            <a:xfrm>
              <a:off x="441523" y="4001273"/>
              <a:ext cx="6677025" cy="1679575"/>
            </a:xfrm>
            <a:custGeom>
              <a:avLst/>
              <a:gdLst/>
              <a:ahLst/>
              <a:cxnLst/>
              <a:rect l="l" t="t" r="r" b="b"/>
              <a:pathLst>
                <a:path w="6677025" h="1679575">
                  <a:moveTo>
                    <a:pt x="216001" y="0"/>
                  </a:move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1463344"/>
                  </a:lnTo>
                  <a:lnTo>
                    <a:pt x="5704" y="1512870"/>
                  </a:lnTo>
                  <a:lnTo>
                    <a:pt x="21955" y="1558332"/>
                  </a:lnTo>
                  <a:lnTo>
                    <a:pt x="47454" y="1598436"/>
                  </a:lnTo>
                  <a:lnTo>
                    <a:pt x="80904" y="1631884"/>
                  </a:lnTo>
                  <a:lnTo>
                    <a:pt x="121011" y="1657380"/>
                  </a:lnTo>
                  <a:lnTo>
                    <a:pt x="166475" y="1673629"/>
                  </a:lnTo>
                  <a:lnTo>
                    <a:pt x="216001" y="1679333"/>
                  </a:lnTo>
                  <a:lnTo>
                    <a:pt x="6460947" y="1679333"/>
                  </a:lnTo>
                  <a:lnTo>
                    <a:pt x="6510477" y="1673629"/>
                  </a:lnTo>
                  <a:lnTo>
                    <a:pt x="6555943" y="1657380"/>
                  </a:lnTo>
                  <a:lnTo>
                    <a:pt x="6596049" y="1631884"/>
                  </a:lnTo>
                  <a:lnTo>
                    <a:pt x="6629498" y="1598436"/>
                  </a:lnTo>
                  <a:lnTo>
                    <a:pt x="6654995" y="1558332"/>
                  </a:lnTo>
                  <a:lnTo>
                    <a:pt x="6671244" y="1512870"/>
                  </a:lnTo>
                  <a:lnTo>
                    <a:pt x="6676948" y="1463344"/>
                  </a:lnTo>
                  <a:lnTo>
                    <a:pt x="6676948" y="216001"/>
                  </a:lnTo>
                  <a:lnTo>
                    <a:pt x="6671244" y="166475"/>
                  </a:lnTo>
                  <a:lnTo>
                    <a:pt x="6654995" y="121011"/>
                  </a:lnTo>
                  <a:lnTo>
                    <a:pt x="6629498" y="80904"/>
                  </a:lnTo>
                  <a:lnTo>
                    <a:pt x="6596049" y="47454"/>
                  </a:lnTo>
                  <a:lnTo>
                    <a:pt x="6555943" y="21955"/>
                  </a:lnTo>
                  <a:lnTo>
                    <a:pt x="6510477" y="5704"/>
                  </a:lnTo>
                  <a:lnTo>
                    <a:pt x="6460947" y="0"/>
                  </a:lnTo>
                  <a:lnTo>
                    <a:pt x="216001" y="0"/>
                  </a:lnTo>
                  <a:close/>
                </a:path>
              </a:pathLst>
            </a:custGeom>
            <a:ln w="19049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642072" y="4808006"/>
            <a:ext cx="93662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0" dirty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舊物改造圖</a:t>
            </a:r>
            <a:endParaRPr sz="14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431998" y="5870133"/>
            <a:ext cx="6696075" cy="1338580"/>
            <a:chOff x="431998" y="5870133"/>
            <a:chExt cx="6696075" cy="1338580"/>
          </a:xfrm>
        </p:grpSpPr>
        <p:sp>
          <p:nvSpPr>
            <p:cNvPr id="18" name="object 18"/>
            <p:cNvSpPr/>
            <p:nvPr/>
          </p:nvSpPr>
          <p:spPr>
            <a:xfrm>
              <a:off x="441528" y="5879658"/>
              <a:ext cx="1333500" cy="1319530"/>
            </a:xfrm>
            <a:custGeom>
              <a:avLst/>
              <a:gdLst/>
              <a:ahLst/>
              <a:cxnLst/>
              <a:rect l="l" t="t" r="r" b="b"/>
              <a:pathLst>
                <a:path w="1333500" h="1319529">
                  <a:moveTo>
                    <a:pt x="1333271" y="0"/>
                  </a:moveTo>
                  <a:lnTo>
                    <a:pt x="216001" y="0"/>
                  </a:lnTo>
                  <a:lnTo>
                    <a:pt x="166471" y="5704"/>
                  </a:lnTo>
                  <a:lnTo>
                    <a:pt x="121005" y="21955"/>
                  </a:lnTo>
                  <a:lnTo>
                    <a:pt x="80899" y="47454"/>
                  </a:lnTo>
                  <a:lnTo>
                    <a:pt x="47450" y="80904"/>
                  </a:lnTo>
                  <a:lnTo>
                    <a:pt x="21953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1103337"/>
                  </a:lnTo>
                  <a:lnTo>
                    <a:pt x="5704" y="1152864"/>
                  </a:lnTo>
                  <a:lnTo>
                    <a:pt x="21953" y="1198328"/>
                  </a:lnTo>
                  <a:lnTo>
                    <a:pt x="47450" y="1238434"/>
                  </a:lnTo>
                  <a:lnTo>
                    <a:pt x="80899" y="1271885"/>
                  </a:lnTo>
                  <a:lnTo>
                    <a:pt x="121005" y="1297384"/>
                  </a:lnTo>
                  <a:lnTo>
                    <a:pt x="166471" y="1313634"/>
                  </a:lnTo>
                  <a:lnTo>
                    <a:pt x="216001" y="1319339"/>
                  </a:lnTo>
                  <a:lnTo>
                    <a:pt x="1333271" y="1319339"/>
                  </a:lnTo>
                  <a:lnTo>
                    <a:pt x="1333271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9" name="object 19"/>
            <p:cNvSpPr/>
            <p:nvPr/>
          </p:nvSpPr>
          <p:spPr>
            <a:xfrm>
              <a:off x="441528" y="5879658"/>
              <a:ext cx="1333500" cy="1319530"/>
            </a:xfrm>
            <a:custGeom>
              <a:avLst/>
              <a:gdLst/>
              <a:ahLst/>
              <a:cxnLst/>
              <a:rect l="l" t="t" r="r" b="b"/>
              <a:pathLst>
                <a:path w="1333500" h="1319529">
                  <a:moveTo>
                    <a:pt x="1333271" y="0"/>
                  </a:moveTo>
                  <a:lnTo>
                    <a:pt x="216001" y="0"/>
                  </a:lnTo>
                  <a:lnTo>
                    <a:pt x="166471" y="5704"/>
                  </a:lnTo>
                  <a:lnTo>
                    <a:pt x="121005" y="21955"/>
                  </a:lnTo>
                  <a:lnTo>
                    <a:pt x="80899" y="47454"/>
                  </a:lnTo>
                  <a:lnTo>
                    <a:pt x="47450" y="80904"/>
                  </a:lnTo>
                  <a:lnTo>
                    <a:pt x="21953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1103337"/>
                  </a:lnTo>
                  <a:lnTo>
                    <a:pt x="5704" y="1152864"/>
                  </a:lnTo>
                  <a:lnTo>
                    <a:pt x="21953" y="1198328"/>
                  </a:lnTo>
                  <a:lnTo>
                    <a:pt x="47450" y="1238434"/>
                  </a:lnTo>
                  <a:lnTo>
                    <a:pt x="80899" y="1271885"/>
                  </a:lnTo>
                  <a:lnTo>
                    <a:pt x="121005" y="1297384"/>
                  </a:lnTo>
                  <a:lnTo>
                    <a:pt x="166471" y="1313634"/>
                  </a:lnTo>
                  <a:lnTo>
                    <a:pt x="216001" y="1319339"/>
                  </a:lnTo>
                  <a:lnTo>
                    <a:pt x="1333271" y="1319339"/>
                  </a:lnTo>
                  <a:lnTo>
                    <a:pt x="1333271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0" name="object 20"/>
            <p:cNvSpPr/>
            <p:nvPr/>
          </p:nvSpPr>
          <p:spPr>
            <a:xfrm>
              <a:off x="441523" y="5879658"/>
              <a:ext cx="6677025" cy="1319530"/>
            </a:xfrm>
            <a:custGeom>
              <a:avLst/>
              <a:gdLst/>
              <a:ahLst/>
              <a:cxnLst/>
              <a:rect l="l" t="t" r="r" b="b"/>
              <a:pathLst>
                <a:path w="6677025" h="1319529">
                  <a:moveTo>
                    <a:pt x="216001" y="0"/>
                  </a:move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1103337"/>
                  </a:lnTo>
                  <a:lnTo>
                    <a:pt x="5704" y="1152868"/>
                  </a:lnTo>
                  <a:lnTo>
                    <a:pt x="21955" y="1198334"/>
                  </a:lnTo>
                  <a:lnTo>
                    <a:pt x="47454" y="1238439"/>
                  </a:lnTo>
                  <a:lnTo>
                    <a:pt x="80904" y="1271889"/>
                  </a:lnTo>
                  <a:lnTo>
                    <a:pt x="121011" y="1297386"/>
                  </a:lnTo>
                  <a:lnTo>
                    <a:pt x="166475" y="1313635"/>
                  </a:lnTo>
                  <a:lnTo>
                    <a:pt x="216001" y="1319339"/>
                  </a:lnTo>
                  <a:lnTo>
                    <a:pt x="6460947" y="1319339"/>
                  </a:lnTo>
                  <a:lnTo>
                    <a:pt x="6510477" y="1313635"/>
                  </a:lnTo>
                  <a:lnTo>
                    <a:pt x="6555943" y="1297386"/>
                  </a:lnTo>
                  <a:lnTo>
                    <a:pt x="6596049" y="1271889"/>
                  </a:lnTo>
                  <a:lnTo>
                    <a:pt x="6629498" y="1238439"/>
                  </a:lnTo>
                  <a:lnTo>
                    <a:pt x="6654995" y="1198334"/>
                  </a:lnTo>
                  <a:lnTo>
                    <a:pt x="6671244" y="1152868"/>
                  </a:lnTo>
                  <a:lnTo>
                    <a:pt x="6676948" y="1103337"/>
                  </a:lnTo>
                  <a:lnTo>
                    <a:pt x="6676948" y="216001"/>
                  </a:lnTo>
                  <a:lnTo>
                    <a:pt x="6671244" y="166475"/>
                  </a:lnTo>
                  <a:lnTo>
                    <a:pt x="6654995" y="121011"/>
                  </a:lnTo>
                  <a:lnTo>
                    <a:pt x="6629498" y="80904"/>
                  </a:lnTo>
                  <a:lnTo>
                    <a:pt x="6596049" y="47454"/>
                  </a:lnTo>
                  <a:lnTo>
                    <a:pt x="6555943" y="21955"/>
                  </a:lnTo>
                  <a:lnTo>
                    <a:pt x="6510477" y="5704"/>
                  </a:lnTo>
                  <a:lnTo>
                    <a:pt x="6460947" y="0"/>
                  </a:lnTo>
                  <a:lnTo>
                    <a:pt x="216001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1" name="object 21"/>
            <p:cNvSpPr/>
            <p:nvPr/>
          </p:nvSpPr>
          <p:spPr>
            <a:xfrm>
              <a:off x="1776933" y="5879028"/>
              <a:ext cx="0" cy="1320800"/>
            </a:xfrm>
            <a:custGeom>
              <a:avLst/>
              <a:gdLst/>
              <a:ahLst/>
              <a:cxnLst/>
              <a:rect l="l" t="t" r="r" b="b"/>
              <a:pathLst>
                <a:path h="1320800">
                  <a:moveTo>
                    <a:pt x="0" y="0"/>
                  </a:moveTo>
                  <a:lnTo>
                    <a:pt x="0" y="1320596"/>
                  </a:lnTo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2" name="object 22"/>
            <p:cNvSpPr/>
            <p:nvPr/>
          </p:nvSpPr>
          <p:spPr>
            <a:xfrm>
              <a:off x="1967999" y="6208406"/>
              <a:ext cx="4980305" cy="0"/>
            </a:xfrm>
            <a:custGeom>
              <a:avLst/>
              <a:gdLst/>
              <a:ahLst/>
              <a:cxnLst/>
              <a:rect l="l" t="t" r="r" b="b"/>
              <a:pathLst>
                <a:path w="4980305">
                  <a:moveTo>
                    <a:pt x="0" y="0"/>
                  </a:moveTo>
                  <a:lnTo>
                    <a:pt x="4980000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3" name="object 23"/>
            <p:cNvSpPr/>
            <p:nvPr/>
          </p:nvSpPr>
          <p:spPr>
            <a:xfrm>
              <a:off x="1967999" y="6541931"/>
              <a:ext cx="4980305" cy="0"/>
            </a:xfrm>
            <a:custGeom>
              <a:avLst/>
              <a:gdLst/>
              <a:ahLst/>
              <a:cxnLst/>
              <a:rect l="l" t="t" r="r" b="b"/>
              <a:pathLst>
                <a:path w="4980305">
                  <a:moveTo>
                    <a:pt x="0" y="0"/>
                  </a:moveTo>
                  <a:lnTo>
                    <a:pt x="4980000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4" name="object 24"/>
            <p:cNvSpPr/>
            <p:nvPr/>
          </p:nvSpPr>
          <p:spPr>
            <a:xfrm>
              <a:off x="1967999" y="6875455"/>
              <a:ext cx="4980305" cy="0"/>
            </a:xfrm>
            <a:custGeom>
              <a:avLst/>
              <a:gdLst/>
              <a:ahLst/>
              <a:cxnLst/>
              <a:rect l="l" t="t" r="r" b="b"/>
              <a:pathLst>
                <a:path w="4980305">
                  <a:moveTo>
                    <a:pt x="0" y="0"/>
                  </a:moveTo>
                  <a:lnTo>
                    <a:pt x="4980000" y="0"/>
                  </a:lnTo>
                </a:path>
              </a:pathLst>
            </a:custGeom>
            <a:ln w="9525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25" name="object 25"/>
          <p:cNvSpPr txBox="1"/>
          <p:nvPr/>
        </p:nvSpPr>
        <p:spPr>
          <a:xfrm>
            <a:off x="493434" y="6248753"/>
            <a:ext cx="1229995" cy="533400"/>
          </a:xfrm>
          <a:prstGeom prst="rect">
            <a:avLst/>
          </a:prstGeom>
        </p:spPr>
        <p:txBody>
          <a:bodyPr vert="horz" wrap="square" lIns="0" tIns="53340" rIns="0" bIns="0" rtlCol="0">
            <a:spAutoFit/>
          </a:bodyPr>
          <a:lstStyle/>
          <a:p>
            <a:pPr marL="4445" algn="ctr">
              <a:lnSpc>
                <a:spcPct val="100000"/>
              </a:lnSpc>
              <a:spcBef>
                <a:spcPts val="420"/>
              </a:spcBef>
            </a:pPr>
            <a:r>
              <a:rPr sz="1400" b="1" spc="-15" dirty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設計闡述</a:t>
            </a:r>
            <a:endParaRPr sz="14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  <a:p>
            <a:pPr algn="ctr">
              <a:lnSpc>
                <a:spcPct val="100000"/>
              </a:lnSpc>
              <a:spcBef>
                <a:spcPts val="320"/>
              </a:spcBef>
            </a:pPr>
            <a:r>
              <a:rPr sz="1400" b="1" dirty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（50-100</a:t>
            </a:r>
            <a:r>
              <a:rPr sz="1400" b="1" spc="155" dirty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 字</a:t>
            </a:r>
            <a:r>
              <a:rPr sz="1400" b="1" spc="-50" dirty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）</a:t>
            </a:r>
            <a:endParaRPr sz="14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431998" y="8186908"/>
            <a:ext cx="6696075" cy="2058670"/>
            <a:chOff x="431998" y="8186908"/>
            <a:chExt cx="6696075" cy="2058670"/>
          </a:xfrm>
        </p:grpSpPr>
        <p:sp>
          <p:nvSpPr>
            <p:cNvPr id="27" name="object 27"/>
            <p:cNvSpPr/>
            <p:nvPr/>
          </p:nvSpPr>
          <p:spPr>
            <a:xfrm>
              <a:off x="1160995" y="8206718"/>
              <a:ext cx="5953125" cy="351155"/>
            </a:xfrm>
            <a:custGeom>
              <a:avLst/>
              <a:gdLst/>
              <a:ahLst/>
              <a:cxnLst/>
              <a:rect l="l" t="t" r="r" b="b"/>
              <a:pathLst>
                <a:path w="5953125" h="351154">
                  <a:moveTo>
                    <a:pt x="5772607" y="0"/>
                  </a:moveTo>
                  <a:lnTo>
                    <a:pt x="952" y="0"/>
                  </a:lnTo>
                  <a:lnTo>
                    <a:pt x="0" y="952"/>
                  </a:lnTo>
                  <a:lnTo>
                    <a:pt x="0" y="350989"/>
                  </a:lnTo>
                  <a:lnTo>
                    <a:pt x="5952604" y="350989"/>
                  </a:lnTo>
                  <a:lnTo>
                    <a:pt x="5952604" y="179984"/>
                  </a:lnTo>
                  <a:lnTo>
                    <a:pt x="5946174" y="132132"/>
                  </a:lnTo>
                  <a:lnTo>
                    <a:pt x="5928027" y="89137"/>
                  </a:lnTo>
                  <a:lnTo>
                    <a:pt x="5899881" y="52711"/>
                  </a:lnTo>
                  <a:lnTo>
                    <a:pt x="5863452" y="24570"/>
                  </a:lnTo>
                  <a:lnTo>
                    <a:pt x="5820455" y="6428"/>
                  </a:lnTo>
                  <a:lnTo>
                    <a:pt x="5772607" y="0"/>
                  </a:lnTo>
                  <a:close/>
                </a:path>
              </a:pathLst>
            </a:custGeom>
            <a:solidFill>
              <a:srgbClr val="DCDDDE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8" name="object 28"/>
            <p:cNvSpPr/>
            <p:nvPr/>
          </p:nvSpPr>
          <p:spPr>
            <a:xfrm>
              <a:off x="441528" y="8196433"/>
              <a:ext cx="1333500" cy="2039620"/>
            </a:xfrm>
            <a:custGeom>
              <a:avLst/>
              <a:gdLst/>
              <a:ahLst/>
              <a:cxnLst/>
              <a:rect l="l" t="t" r="r" b="b"/>
              <a:pathLst>
                <a:path w="1333500" h="2039620">
                  <a:moveTo>
                    <a:pt x="1333271" y="0"/>
                  </a:moveTo>
                  <a:lnTo>
                    <a:pt x="216001" y="0"/>
                  </a:lnTo>
                  <a:lnTo>
                    <a:pt x="166471" y="5704"/>
                  </a:lnTo>
                  <a:lnTo>
                    <a:pt x="121005" y="21955"/>
                  </a:lnTo>
                  <a:lnTo>
                    <a:pt x="80899" y="47454"/>
                  </a:lnTo>
                  <a:lnTo>
                    <a:pt x="47450" y="80904"/>
                  </a:lnTo>
                  <a:lnTo>
                    <a:pt x="21953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1823338"/>
                  </a:lnTo>
                  <a:lnTo>
                    <a:pt x="5704" y="1872865"/>
                  </a:lnTo>
                  <a:lnTo>
                    <a:pt x="21953" y="1918329"/>
                  </a:lnTo>
                  <a:lnTo>
                    <a:pt x="47450" y="1958435"/>
                  </a:lnTo>
                  <a:lnTo>
                    <a:pt x="80899" y="1991886"/>
                  </a:lnTo>
                  <a:lnTo>
                    <a:pt x="121005" y="2017385"/>
                  </a:lnTo>
                  <a:lnTo>
                    <a:pt x="166471" y="2033635"/>
                  </a:lnTo>
                  <a:lnTo>
                    <a:pt x="216001" y="2039340"/>
                  </a:lnTo>
                  <a:lnTo>
                    <a:pt x="1333271" y="2039340"/>
                  </a:lnTo>
                  <a:lnTo>
                    <a:pt x="1333271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9" name="object 29"/>
            <p:cNvSpPr/>
            <p:nvPr/>
          </p:nvSpPr>
          <p:spPr>
            <a:xfrm>
              <a:off x="441528" y="8196433"/>
              <a:ext cx="1333500" cy="2039620"/>
            </a:xfrm>
            <a:custGeom>
              <a:avLst/>
              <a:gdLst/>
              <a:ahLst/>
              <a:cxnLst/>
              <a:rect l="l" t="t" r="r" b="b"/>
              <a:pathLst>
                <a:path w="1333500" h="2039620">
                  <a:moveTo>
                    <a:pt x="1333271" y="0"/>
                  </a:moveTo>
                  <a:lnTo>
                    <a:pt x="216001" y="0"/>
                  </a:lnTo>
                  <a:lnTo>
                    <a:pt x="166471" y="5704"/>
                  </a:lnTo>
                  <a:lnTo>
                    <a:pt x="121005" y="21955"/>
                  </a:lnTo>
                  <a:lnTo>
                    <a:pt x="80899" y="47454"/>
                  </a:lnTo>
                  <a:lnTo>
                    <a:pt x="47450" y="80904"/>
                  </a:lnTo>
                  <a:lnTo>
                    <a:pt x="21953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1823338"/>
                  </a:lnTo>
                  <a:lnTo>
                    <a:pt x="5704" y="1872865"/>
                  </a:lnTo>
                  <a:lnTo>
                    <a:pt x="21953" y="1918329"/>
                  </a:lnTo>
                  <a:lnTo>
                    <a:pt x="47450" y="1958435"/>
                  </a:lnTo>
                  <a:lnTo>
                    <a:pt x="80899" y="1991886"/>
                  </a:lnTo>
                  <a:lnTo>
                    <a:pt x="121005" y="2017385"/>
                  </a:lnTo>
                  <a:lnTo>
                    <a:pt x="166471" y="2033635"/>
                  </a:lnTo>
                  <a:lnTo>
                    <a:pt x="216001" y="2039340"/>
                  </a:lnTo>
                  <a:lnTo>
                    <a:pt x="1333271" y="2039340"/>
                  </a:lnTo>
                  <a:lnTo>
                    <a:pt x="1333271" y="0"/>
                  </a:lnTo>
                  <a:close/>
                </a:path>
              </a:pathLst>
            </a:custGeom>
            <a:ln w="19049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0" name="object 30"/>
            <p:cNvSpPr/>
            <p:nvPr/>
          </p:nvSpPr>
          <p:spPr>
            <a:xfrm>
              <a:off x="441523" y="8196433"/>
              <a:ext cx="6677025" cy="2039620"/>
            </a:xfrm>
            <a:custGeom>
              <a:avLst/>
              <a:gdLst/>
              <a:ahLst/>
              <a:cxnLst/>
              <a:rect l="l" t="t" r="r" b="b"/>
              <a:pathLst>
                <a:path w="6677025" h="2039620">
                  <a:moveTo>
                    <a:pt x="216001" y="0"/>
                  </a:move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1823338"/>
                  </a:lnTo>
                  <a:lnTo>
                    <a:pt x="5704" y="1872865"/>
                  </a:lnTo>
                  <a:lnTo>
                    <a:pt x="21955" y="1918329"/>
                  </a:lnTo>
                  <a:lnTo>
                    <a:pt x="47454" y="1958435"/>
                  </a:lnTo>
                  <a:lnTo>
                    <a:pt x="80904" y="1991886"/>
                  </a:lnTo>
                  <a:lnTo>
                    <a:pt x="121011" y="2017385"/>
                  </a:lnTo>
                  <a:lnTo>
                    <a:pt x="166475" y="2033635"/>
                  </a:lnTo>
                  <a:lnTo>
                    <a:pt x="216001" y="2039340"/>
                  </a:lnTo>
                  <a:lnTo>
                    <a:pt x="6460947" y="2039340"/>
                  </a:lnTo>
                  <a:lnTo>
                    <a:pt x="6510477" y="2033635"/>
                  </a:lnTo>
                  <a:lnTo>
                    <a:pt x="6555943" y="2017385"/>
                  </a:lnTo>
                  <a:lnTo>
                    <a:pt x="6596049" y="1991886"/>
                  </a:lnTo>
                  <a:lnTo>
                    <a:pt x="6629498" y="1958435"/>
                  </a:lnTo>
                  <a:lnTo>
                    <a:pt x="6654995" y="1918329"/>
                  </a:lnTo>
                  <a:lnTo>
                    <a:pt x="6671244" y="1872865"/>
                  </a:lnTo>
                  <a:lnTo>
                    <a:pt x="6676948" y="1823338"/>
                  </a:lnTo>
                  <a:lnTo>
                    <a:pt x="6676948" y="216001"/>
                  </a:lnTo>
                  <a:lnTo>
                    <a:pt x="6671244" y="166475"/>
                  </a:lnTo>
                  <a:lnTo>
                    <a:pt x="6654995" y="121011"/>
                  </a:lnTo>
                  <a:lnTo>
                    <a:pt x="6629498" y="80904"/>
                  </a:lnTo>
                  <a:lnTo>
                    <a:pt x="6596049" y="47454"/>
                  </a:lnTo>
                  <a:lnTo>
                    <a:pt x="6555943" y="21955"/>
                  </a:lnTo>
                  <a:lnTo>
                    <a:pt x="6510477" y="5704"/>
                  </a:lnTo>
                  <a:lnTo>
                    <a:pt x="6460947" y="0"/>
                  </a:lnTo>
                  <a:lnTo>
                    <a:pt x="216001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aphicFrame>
        <p:nvGraphicFramePr>
          <p:cNvPr id="31" name="object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5950988"/>
              </p:ext>
            </p:extLst>
          </p:nvPr>
        </p:nvGraphicFramePr>
        <p:xfrm>
          <a:off x="431999" y="8195802"/>
          <a:ext cx="6696709" cy="2048701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449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583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00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437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2961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600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9050">
                      <a:solidFill>
                        <a:srgbClr val="72CBC9"/>
                      </a:solidFill>
                      <a:prstDash val="solid"/>
                    </a:lnR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sz="1400" b="1" spc="-25" dirty="0">
                          <a:solidFill>
                            <a:srgbClr val="323031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工具</a:t>
                      </a:r>
                      <a:endParaRPr sz="1400" dirty="0">
                        <a:latin typeface="微軟正黑體" panose="020B0604030504040204" pitchFamily="34" charset="-120"/>
                        <a:cs typeface="Noto Sans HK"/>
                      </a:endParaRPr>
                    </a:p>
                  </a:txBody>
                  <a:tcPr marL="0" marR="0" marT="69215" marB="0">
                    <a:lnL w="19050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1610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sz="1400" b="1" spc="-25" dirty="0">
                          <a:solidFill>
                            <a:srgbClr val="323031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數量</a:t>
                      </a:r>
                      <a:endParaRPr sz="1400" dirty="0">
                        <a:latin typeface="微軟正黑體" panose="020B0604030504040204" pitchFamily="34" charset="-120"/>
                        <a:cs typeface="Noto Sans HK"/>
                      </a:endParaRPr>
                    </a:p>
                  </a:txBody>
                  <a:tcPr marL="0" marR="0" marT="69215" marB="0">
                    <a:lnL w="9525">
                      <a:solidFill>
                        <a:srgbClr val="72CBC9"/>
                      </a:solidFill>
                      <a:prstDash val="solid"/>
                    </a:lnL>
                    <a:lnR w="19050">
                      <a:solidFill>
                        <a:srgbClr val="72CBC9"/>
                      </a:solidFill>
                      <a:prstDash val="solid"/>
                    </a:lnR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080" algn="ctr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sz="1400" b="1" spc="-25" dirty="0">
                          <a:solidFill>
                            <a:srgbClr val="323031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工具</a:t>
                      </a:r>
                      <a:endParaRPr sz="1400" dirty="0">
                        <a:latin typeface="微軟正黑體" panose="020B0604030504040204" pitchFamily="34" charset="-120"/>
                        <a:cs typeface="Noto Sans HK"/>
                      </a:endParaRPr>
                    </a:p>
                  </a:txBody>
                  <a:tcPr marL="0" marR="0" marT="69215" marB="0">
                    <a:lnL w="19050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7640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sz="1400" b="1" spc="-25" dirty="0">
                          <a:solidFill>
                            <a:srgbClr val="323031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數量</a:t>
                      </a:r>
                      <a:endParaRPr sz="1400" dirty="0">
                        <a:latin typeface="微軟正黑體" panose="020B0604030504040204" pitchFamily="34" charset="-120"/>
                        <a:cs typeface="Noto Sans HK"/>
                      </a:endParaRPr>
                    </a:p>
                  </a:txBody>
                  <a:tcPr marL="0" marR="0" marT="69215" marB="0">
                    <a:lnL w="9525">
                      <a:solidFill>
                        <a:srgbClr val="72CBC9"/>
                      </a:solidFill>
                      <a:prstDash val="solid"/>
                    </a:lnL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9050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19050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endParaRPr sz="1400" dirty="0">
                        <a:latin typeface="Times New Roman"/>
                        <a:cs typeface="Times New Roman"/>
                      </a:endParaRPr>
                    </a:p>
                    <a:p>
                      <a:pPr marL="313690">
                        <a:lnSpc>
                          <a:spcPts val="825"/>
                        </a:lnSpc>
                      </a:pPr>
                      <a:r>
                        <a:rPr sz="1400" b="1" spc="-15" dirty="0">
                          <a:solidFill>
                            <a:srgbClr val="002F2F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工具清單</a:t>
                      </a:r>
                      <a:endParaRPr sz="1400" dirty="0">
                        <a:latin typeface="微軟正黑體" panose="020B0604030504040204" pitchFamily="34" charset="-120"/>
                        <a:cs typeface="Noto Sans HK"/>
                      </a:endParaRPr>
                    </a:p>
                  </a:txBody>
                  <a:tcPr marL="0" marR="0" marT="11430" marB="0">
                    <a:lnR w="19050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19050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9050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19050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9050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19050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54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9050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19050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T w="9525">
                      <a:solidFill>
                        <a:srgbClr val="72CBC9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pSp>
        <p:nvGrpSpPr>
          <p:cNvPr id="32" name="object 32"/>
          <p:cNvGrpSpPr/>
          <p:nvPr/>
        </p:nvGrpSpPr>
        <p:grpSpPr>
          <a:xfrm>
            <a:off x="431998" y="2113357"/>
            <a:ext cx="6696075" cy="1698625"/>
            <a:chOff x="431998" y="2113357"/>
            <a:chExt cx="6696075" cy="1698625"/>
          </a:xfrm>
        </p:grpSpPr>
        <p:sp>
          <p:nvSpPr>
            <p:cNvPr id="33" name="object 33"/>
            <p:cNvSpPr/>
            <p:nvPr/>
          </p:nvSpPr>
          <p:spPr>
            <a:xfrm>
              <a:off x="1160995" y="2133191"/>
              <a:ext cx="5953125" cy="351155"/>
            </a:xfrm>
            <a:custGeom>
              <a:avLst/>
              <a:gdLst/>
              <a:ahLst/>
              <a:cxnLst/>
              <a:rect l="l" t="t" r="r" b="b"/>
              <a:pathLst>
                <a:path w="5953125" h="351155">
                  <a:moveTo>
                    <a:pt x="5772607" y="0"/>
                  </a:moveTo>
                  <a:lnTo>
                    <a:pt x="952" y="0"/>
                  </a:lnTo>
                  <a:lnTo>
                    <a:pt x="0" y="952"/>
                  </a:lnTo>
                  <a:lnTo>
                    <a:pt x="0" y="350989"/>
                  </a:lnTo>
                  <a:lnTo>
                    <a:pt x="5952604" y="350989"/>
                  </a:lnTo>
                  <a:lnTo>
                    <a:pt x="5952604" y="179984"/>
                  </a:lnTo>
                  <a:lnTo>
                    <a:pt x="5946174" y="132132"/>
                  </a:lnTo>
                  <a:lnTo>
                    <a:pt x="5928027" y="89137"/>
                  </a:lnTo>
                  <a:lnTo>
                    <a:pt x="5899881" y="52711"/>
                  </a:lnTo>
                  <a:lnTo>
                    <a:pt x="5863452" y="24570"/>
                  </a:lnTo>
                  <a:lnTo>
                    <a:pt x="5820455" y="6428"/>
                  </a:lnTo>
                  <a:lnTo>
                    <a:pt x="5772607" y="0"/>
                  </a:lnTo>
                  <a:close/>
                </a:path>
              </a:pathLst>
            </a:custGeom>
            <a:solidFill>
              <a:srgbClr val="DCDDDE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4" name="object 34"/>
            <p:cNvSpPr/>
            <p:nvPr/>
          </p:nvSpPr>
          <p:spPr>
            <a:xfrm>
              <a:off x="441528" y="2122888"/>
              <a:ext cx="1333500" cy="1679575"/>
            </a:xfrm>
            <a:custGeom>
              <a:avLst/>
              <a:gdLst/>
              <a:ahLst/>
              <a:cxnLst/>
              <a:rect l="l" t="t" r="r" b="b"/>
              <a:pathLst>
                <a:path w="1333500" h="1679575">
                  <a:moveTo>
                    <a:pt x="1333271" y="0"/>
                  </a:moveTo>
                  <a:lnTo>
                    <a:pt x="216001" y="0"/>
                  </a:lnTo>
                  <a:lnTo>
                    <a:pt x="166471" y="5704"/>
                  </a:lnTo>
                  <a:lnTo>
                    <a:pt x="121005" y="21955"/>
                  </a:lnTo>
                  <a:lnTo>
                    <a:pt x="80899" y="47454"/>
                  </a:lnTo>
                  <a:lnTo>
                    <a:pt x="47450" y="80904"/>
                  </a:lnTo>
                  <a:lnTo>
                    <a:pt x="21953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1463332"/>
                  </a:lnTo>
                  <a:lnTo>
                    <a:pt x="5704" y="1512862"/>
                  </a:lnTo>
                  <a:lnTo>
                    <a:pt x="21953" y="1558328"/>
                  </a:lnTo>
                  <a:lnTo>
                    <a:pt x="47450" y="1598434"/>
                  </a:lnTo>
                  <a:lnTo>
                    <a:pt x="80899" y="1631883"/>
                  </a:lnTo>
                  <a:lnTo>
                    <a:pt x="121005" y="1657380"/>
                  </a:lnTo>
                  <a:lnTo>
                    <a:pt x="166471" y="1673629"/>
                  </a:lnTo>
                  <a:lnTo>
                    <a:pt x="216001" y="1679333"/>
                  </a:lnTo>
                  <a:lnTo>
                    <a:pt x="1333271" y="1679333"/>
                  </a:lnTo>
                  <a:lnTo>
                    <a:pt x="1333271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5" name="object 35"/>
            <p:cNvSpPr/>
            <p:nvPr/>
          </p:nvSpPr>
          <p:spPr>
            <a:xfrm>
              <a:off x="441528" y="2122888"/>
              <a:ext cx="1333500" cy="1679575"/>
            </a:xfrm>
            <a:custGeom>
              <a:avLst/>
              <a:gdLst/>
              <a:ahLst/>
              <a:cxnLst/>
              <a:rect l="l" t="t" r="r" b="b"/>
              <a:pathLst>
                <a:path w="1333500" h="1679575">
                  <a:moveTo>
                    <a:pt x="1333271" y="0"/>
                  </a:moveTo>
                  <a:lnTo>
                    <a:pt x="216001" y="0"/>
                  </a:lnTo>
                  <a:lnTo>
                    <a:pt x="166471" y="5704"/>
                  </a:lnTo>
                  <a:lnTo>
                    <a:pt x="121005" y="21955"/>
                  </a:lnTo>
                  <a:lnTo>
                    <a:pt x="80899" y="47454"/>
                  </a:lnTo>
                  <a:lnTo>
                    <a:pt x="47450" y="80904"/>
                  </a:lnTo>
                  <a:lnTo>
                    <a:pt x="21953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1463332"/>
                  </a:lnTo>
                  <a:lnTo>
                    <a:pt x="5704" y="1512862"/>
                  </a:lnTo>
                  <a:lnTo>
                    <a:pt x="21953" y="1558328"/>
                  </a:lnTo>
                  <a:lnTo>
                    <a:pt x="47450" y="1598434"/>
                  </a:lnTo>
                  <a:lnTo>
                    <a:pt x="80899" y="1631883"/>
                  </a:lnTo>
                  <a:lnTo>
                    <a:pt x="121005" y="1657380"/>
                  </a:lnTo>
                  <a:lnTo>
                    <a:pt x="166471" y="1673629"/>
                  </a:lnTo>
                  <a:lnTo>
                    <a:pt x="216001" y="1679333"/>
                  </a:lnTo>
                  <a:lnTo>
                    <a:pt x="1333271" y="1679333"/>
                  </a:lnTo>
                  <a:lnTo>
                    <a:pt x="1333271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6" name="object 36"/>
            <p:cNvSpPr/>
            <p:nvPr/>
          </p:nvSpPr>
          <p:spPr>
            <a:xfrm>
              <a:off x="441523" y="2122882"/>
              <a:ext cx="6677025" cy="1679575"/>
            </a:xfrm>
            <a:custGeom>
              <a:avLst/>
              <a:gdLst/>
              <a:ahLst/>
              <a:cxnLst/>
              <a:rect l="l" t="t" r="r" b="b"/>
              <a:pathLst>
                <a:path w="6677025" h="1679575">
                  <a:moveTo>
                    <a:pt x="216001" y="0"/>
                  </a:move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1463344"/>
                  </a:lnTo>
                  <a:lnTo>
                    <a:pt x="5704" y="1512870"/>
                  </a:lnTo>
                  <a:lnTo>
                    <a:pt x="21955" y="1558332"/>
                  </a:lnTo>
                  <a:lnTo>
                    <a:pt x="47454" y="1598436"/>
                  </a:lnTo>
                  <a:lnTo>
                    <a:pt x="80904" y="1631884"/>
                  </a:lnTo>
                  <a:lnTo>
                    <a:pt x="121011" y="1657380"/>
                  </a:lnTo>
                  <a:lnTo>
                    <a:pt x="166475" y="1673629"/>
                  </a:lnTo>
                  <a:lnTo>
                    <a:pt x="216001" y="1679333"/>
                  </a:lnTo>
                  <a:lnTo>
                    <a:pt x="6460947" y="1679333"/>
                  </a:lnTo>
                  <a:lnTo>
                    <a:pt x="6510477" y="1673629"/>
                  </a:lnTo>
                  <a:lnTo>
                    <a:pt x="6555943" y="1657380"/>
                  </a:lnTo>
                  <a:lnTo>
                    <a:pt x="6596049" y="1631884"/>
                  </a:lnTo>
                  <a:lnTo>
                    <a:pt x="6629498" y="1598436"/>
                  </a:lnTo>
                  <a:lnTo>
                    <a:pt x="6654995" y="1558332"/>
                  </a:lnTo>
                  <a:lnTo>
                    <a:pt x="6671244" y="1512870"/>
                  </a:lnTo>
                  <a:lnTo>
                    <a:pt x="6676948" y="1463344"/>
                  </a:lnTo>
                  <a:lnTo>
                    <a:pt x="6676948" y="216001"/>
                  </a:lnTo>
                  <a:lnTo>
                    <a:pt x="6671244" y="166475"/>
                  </a:lnTo>
                  <a:lnTo>
                    <a:pt x="6654995" y="121011"/>
                  </a:lnTo>
                  <a:lnTo>
                    <a:pt x="6629498" y="80904"/>
                  </a:lnTo>
                  <a:lnTo>
                    <a:pt x="6596049" y="47454"/>
                  </a:lnTo>
                  <a:lnTo>
                    <a:pt x="6555943" y="21955"/>
                  </a:lnTo>
                  <a:lnTo>
                    <a:pt x="6510477" y="5704"/>
                  </a:lnTo>
                  <a:lnTo>
                    <a:pt x="6460947" y="0"/>
                  </a:lnTo>
                  <a:lnTo>
                    <a:pt x="216001" y="0"/>
                  </a:lnTo>
                  <a:close/>
                </a:path>
              </a:pathLst>
            </a:custGeom>
            <a:ln w="19049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aphicFrame>
        <p:nvGraphicFramePr>
          <p:cNvPr id="37" name="object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36521528"/>
              </p:ext>
            </p:extLst>
          </p:nvPr>
        </p:nvGraphicFramePr>
        <p:xfrm>
          <a:off x="431999" y="2122255"/>
          <a:ext cx="6696709" cy="16795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449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5834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008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4373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2961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6004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 dirty="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9050">
                      <a:solidFill>
                        <a:srgbClr val="72CBC9"/>
                      </a:solidFill>
                      <a:prstDash val="solid"/>
                    </a:lnR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3810" algn="ctr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sz="1400" b="1" spc="-25" dirty="0">
                          <a:solidFill>
                            <a:srgbClr val="323031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舊物</a:t>
                      </a:r>
                      <a:endParaRPr sz="1400" dirty="0">
                        <a:latin typeface="微軟正黑體" panose="020B0604030504040204" pitchFamily="34" charset="-120"/>
                        <a:cs typeface="Noto Sans HK"/>
                      </a:endParaRPr>
                    </a:p>
                  </a:txBody>
                  <a:tcPr marL="0" marR="0" marT="69215" marB="0">
                    <a:lnL w="19050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81610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sz="1400" b="1" spc="-25" dirty="0">
                          <a:solidFill>
                            <a:srgbClr val="323031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數量</a:t>
                      </a:r>
                      <a:endParaRPr sz="1400" dirty="0">
                        <a:latin typeface="微軟正黑體" panose="020B0604030504040204" pitchFamily="34" charset="-120"/>
                        <a:cs typeface="Noto Sans HK"/>
                      </a:endParaRPr>
                    </a:p>
                  </a:txBody>
                  <a:tcPr marL="0" marR="0" marT="69215" marB="0">
                    <a:lnL w="9525">
                      <a:solidFill>
                        <a:srgbClr val="72CBC9"/>
                      </a:solidFill>
                      <a:prstDash val="solid"/>
                    </a:lnL>
                    <a:lnR w="19050">
                      <a:solidFill>
                        <a:srgbClr val="72CBC9"/>
                      </a:solidFill>
                      <a:prstDash val="solid"/>
                    </a:lnR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R="5080" algn="ctr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sz="1400" b="1" spc="-25" dirty="0">
                          <a:solidFill>
                            <a:srgbClr val="323031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舊物</a:t>
                      </a:r>
                      <a:endParaRPr sz="1400" dirty="0">
                        <a:latin typeface="微軟正黑體" panose="020B0604030504040204" pitchFamily="34" charset="-120"/>
                        <a:cs typeface="Noto Sans HK"/>
                      </a:endParaRPr>
                    </a:p>
                  </a:txBody>
                  <a:tcPr marL="0" marR="0" marT="69215" marB="0">
                    <a:lnL w="19050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67640">
                        <a:lnSpc>
                          <a:spcPct val="100000"/>
                        </a:lnSpc>
                        <a:spcBef>
                          <a:spcPts val="545"/>
                        </a:spcBef>
                      </a:pPr>
                      <a:r>
                        <a:rPr sz="1400" b="1" spc="-25" dirty="0">
                          <a:solidFill>
                            <a:srgbClr val="323031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數量</a:t>
                      </a:r>
                      <a:endParaRPr sz="1400" dirty="0">
                        <a:latin typeface="微軟正黑體" panose="020B0604030504040204" pitchFamily="34" charset="-120"/>
                        <a:cs typeface="Noto Sans HK"/>
                      </a:endParaRPr>
                    </a:p>
                  </a:txBody>
                  <a:tcPr marL="0" marR="0" marT="69215" marB="0">
                    <a:lnL w="9525">
                      <a:solidFill>
                        <a:srgbClr val="72CBC9"/>
                      </a:solidFill>
                      <a:prstDash val="solid"/>
                    </a:lnL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9050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19050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pPr marL="313690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400" b="1" spc="-15" dirty="0">
                          <a:solidFill>
                            <a:srgbClr val="002F2F"/>
                          </a:solidFill>
                          <a:latin typeface="微軟正黑體" panose="020B0604030504040204" pitchFamily="34" charset="-120"/>
                          <a:cs typeface="Noto Sans HK"/>
                        </a:rPr>
                        <a:t>舊物清單</a:t>
                      </a:r>
                      <a:endParaRPr sz="1400" dirty="0">
                        <a:latin typeface="微軟正黑體" panose="020B0604030504040204" pitchFamily="34" charset="-120"/>
                        <a:cs typeface="Noto Sans HK"/>
                      </a:endParaRPr>
                    </a:p>
                  </a:txBody>
                  <a:tcPr marL="0" marR="0" marT="35560" marB="0">
                    <a:lnR w="19050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19050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9050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19050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T w="9525">
                      <a:solidFill>
                        <a:srgbClr val="72CBC9"/>
                      </a:solidFill>
                      <a:prstDash val="solid"/>
                    </a:lnT>
                    <a:lnB w="9525">
                      <a:solidFill>
                        <a:srgbClr val="72CBC9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940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R w="19050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R w="19050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19050">
                      <a:solidFill>
                        <a:srgbClr val="72CBC9"/>
                      </a:solidFill>
                      <a:prstDash val="solid"/>
                    </a:lnL>
                    <a:lnR w="9525">
                      <a:solidFill>
                        <a:srgbClr val="72CBC9"/>
                      </a:solidFill>
                      <a:prstDash val="solid"/>
                    </a:lnR>
                    <a:lnT w="9525">
                      <a:solidFill>
                        <a:srgbClr val="72CBC9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5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9525">
                      <a:solidFill>
                        <a:srgbClr val="72CBC9"/>
                      </a:solidFill>
                      <a:prstDash val="solid"/>
                    </a:lnL>
                    <a:lnT w="9525">
                      <a:solidFill>
                        <a:srgbClr val="72CBC9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8" name="object 38"/>
          <p:cNvSpPr/>
          <p:nvPr/>
        </p:nvSpPr>
        <p:spPr>
          <a:xfrm>
            <a:off x="432004" y="432007"/>
            <a:ext cx="1890395" cy="471805"/>
          </a:xfrm>
          <a:custGeom>
            <a:avLst/>
            <a:gdLst/>
            <a:ahLst/>
            <a:cxnLst/>
            <a:rect l="l" t="t" r="r" b="b"/>
            <a:pathLst>
              <a:path w="1890395" h="471805">
                <a:moveTo>
                  <a:pt x="1646123" y="0"/>
                </a:moveTo>
                <a:lnTo>
                  <a:pt x="244081" y="0"/>
                </a:lnTo>
                <a:lnTo>
                  <a:pt x="194891" y="4791"/>
                </a:lnTo>
                <a:lnTo>
                  <a:pt x="149075" y="18535"/>
                </a:lnTo>
                <a:lnTo>
                  <a:pt x="107615" y="40282"/>
                </a:lnTo>
                <a:lnTo>
                  <a:pt x="71491" y="69084"/>
                </a:lnTo>
                <a:lnTo>
                  <a:pt x="41686" y="103993"/>
                </a:lnTo>
                <a:lnTo>
                  <a:pt x="19181" y="144060"/>
                </a:lnTo>
                <a:lnTo>
                  <a:pt x="4959" y="188338"/>
                </a:lnTo>
                <a:lnTo>
                  <a:pt x="0" y="235877"/>
                </a:lnTo>
                <a:lnTo>
                  <a:pt x="4959" y="283412"/>
                </a:lnTo>
                <a:lnTo>
                  <a:pt x="19181" y="327687"/>
                </a:lnTo>
                <a:lnTo>
                  <a:pt x="41686" y="367754"/>
                </a:lnTo>
                <a:lnTo>
                  <a:pt x="71491" y="402664"/>
                </a:lnTo>
                <a:lnTo>
                  <a:pt x="107615" y="431468"/>
                </a:lnTo>
                <a:lnTo>
                  <a:pt x="149075" y="453216"/>
                </a:lnTo>
                <a:lnTo>
                  <a:pt x="194891" y="466961"/>
                </a:lnTo>
                <a:lnTo>
                  <a:pt x="244081" y="471754"/>
                </a:lnTo>
                <a:lnTo>
                  <a:pt x="1646123" y="471754"/>
                </a:lnTo>
                <a:lnTo>
                  <a:pt x="1695316" y="466961"/>
                </a:lnTo>
                <a:lnTo>
                  <a:pt x="1741136" y="453216"/>
                </a:lnTo>
                <a:lnTo>
                  <a:pt x="1782598" y="431468"/>
                </a:lnTo>
                <a:lnTo>
                  <a:pt x="1818724" y="402664"/>
                </a:lnTo>
                <a:lnTo>
                  <a:pt x="1848530" y="367754"/>
                </a:lnTo>
                <a:lnTo>
                  <a:pt x="1871035" y="327687"/>
                </a:lnTo>
                <a:lnTo>
                  <a:pt x="1885258" y="283412"/>
                </a:lnTo>
                <a:lnTo>
                  <a:pt x="1890217" y="235877"/>
                </a:lnTo>
                <a:lnTo>
                  <a:pt x="1885258" y="188338"/>
                </a:lnTo>
                <a:lnTo>
                  <a:pt x="1871035" y="144060"/>
                </a:lnTo>
                <a:lnTo>
                  <a:pt x="1848530" y="103993"/>
                </a:lnTo>
                <a:lnTo>
                  <a:pt x="1818724" y="69084"/>
                </a:lnTo>
                <a:lnTo>
                  <a:pt x="1782598" y="40282"/>
                </a:lnTo>
                <a:lnTo>
                  <a:pt x="1741136" y="18535"/>
                </a:lnTo>
                <a:lnTo>
                  <a:pt x="1695316" y="4791"/>
                </a:lnTo>
                <a:lnTo>
                  <a:pt x="1646123" y="0"/>
                </a:lnTo>
                <a:close/>
              </a:path>
            </a:pathLst>
          </a:custGeom>
          <a:solidFill>
            <a:srgbClr val="034EA2"/>
          </a:solidFill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622727" y="529198"/>
            <a:ext cx="151892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b="1" spc="70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資源循環在香港</a:t>
            </a:r>
            <a:endParaRPr sz="16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grpSp>
        <p:nvGrpSpPr>
          <p:cNvPr id="40" name="object 40"/>
          <p:cNvGrpSpPr/>
          <p:nvPr/>
        </p:nvGrpSpPr>
        <p:grpSpPr>
          <a:xfrm>
            <a:off x="3816435" y="431998"/>
            <a:ext cx="467995" cy="468630"/>
            <a:chOff x="3816435" y="431998"/>
            <a:chExt cx="467995" cy="468630"/>
          </a:xfrm>
        </p:grpSpPr>
        <p:sp>
          <p:nvSpPr>
            <p:cNvPr id="41" name="object 41"/>
            <p:cNvSpPr/>
            <p:nvPr/>
          </p:nvSpPr>
          <p:spPr>
            <a:xfrm>
              <a:off x="3816435" y="431998"/>
              <a:ext cx="467995" cy="468630"/>
            </a:xfrm>
            <a:custGeom>
              <a:avLst/>
              <a:gdLst/>
              <a:ahLst/>
              <a:cxnLst/>
              <a:rect l="l" t="t" r="r" b="b"/>
              <a:pathLst>
                <a:path w="467995" h="468630">
                  <a:moveTo>
                    <a:pt x="233997" y="0"/>
                  </a:moveTo>
                  <a:lnTo>
                    <a:pt x="186838" y="4754"/>
                  </a:lnTo>
                  <a:lnTo>
                    <a:pt x="142914" y="18390"/>
                  </a:lnTo>
                  <a:lnTo>
                    <a:pt x="103166" y="39966"/>
                  </a:lnTo>
                  <a:lnTo>
                    <a:pt x="68535" y="68541"/>
                  </a:lnTo>
                  <a:lnTo>
                    <a:pt x="39962" y="103175"/>
                  </a:lnTo>
                  <a:lnTo>
                    <a:pt x="18388" y="142925"/>
                  </a:lnTo>
                  <a:lnTo>
                    <a:pt x="4753" y="186850"/>
                  </a:lnTo>
                  <a:lnTo>
                    <a:pt x="0" y="234010"/>
                  </a:lnTo>
                  <a:lnTo>
                    <a:pt x="4753" y="281169"/>
                  </a:lnTo>
                  <a:lnTo>
                    <a:pt x="18388" y="325093"/>
                  </a:lnTo>
                  <a:lnTo>
                    <a:pt x="39962" y="364841"/>
                  </a:lnTo>
                  <a:lnTo>
                    <a:pt x="68535" y="399472"/>
                  </a:lnTo>
                  <a:lnTo>
                    <a:pt x="103166" y="428045"/>
                  </a:lnTo>
                  <a:lnTo>
                    <a:pt x="142914" y="449619"/>
                  </a:lnTo>
                  <a:lnTo>
                    <a:pt x="186838" y="463253"/>
                  </a:lnTo>
                  <a:lnTo>
                    <a:pt x="233997" y="468007"/>
                  </a:lnTo>
                  <a:lnTo>
                    <a:pt x="281156" y="463253"/>
                  </a:lnTo>
                  <a:lnTo>
                    <a:pt x="325080" y="449619"/>
                  </a:lnTo>
                  <a:lnTo>
                    <a:pt x="364828" y="428045"/>
                  </a:lnTo>
                  <a:lnTo>
                    <a:pt x="399459" y="399472"/>
                  </a:lnTo>
                  <a:lnTo>
                    <a:pt x="428032" y="364841"/>
                  </a:lnTo>
                  <a:lnTo>
                    <a:pt x="449606" y="325093"/>
                  </a:lnTo>
                  <a:lnTo>
                    <a:pt x="463241" y="281169"/>
                  </a:lnTo>
                  <a:lnTo>
                    <a:pt x="467995" y="234010"/>
                  </a:lnTo>
                  <a:lnTo>
                    <a:pt x="463241" y="186850"/>
                  </a:lnTo>
                  <a:lnTo>
                    <a:pt x="449606" y="142925"/>
                  </a:lnTo>
                  <a:lnTo>
                    <a:pt x="428032" y="103175"/>
                  </a:lnTo>
                  <a:lnTo>
                    <a:pt x="399459" y="68541"/>
                  </a:lnTo>
                  <a:lnTo>
                    <a:pt x="364828" y="39966"/>
                  </a:lnTo>
                  <a:lnTo>
                    <a:pt x="325080" y="18390"/>
                  </a:lnTo>
                  <a:lnTo>
                    <a:pt x="281156" y="4754"/>
                  </a:lnTo>
                  <a:lnTo>
                    <a:pt x="233997" y="0"/>
                  </a:lnTo>
                  <a:close/>
                </a:path>
              </a:pathLst>
            </a:custGeom>
            <a:solidFill>
              <a:srgbClr val="00B9B5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42" name="object 4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996601" y="537471"/>
              <a:ext cx="90906" cy="253517"/>
            </a:xfrm>
            <a:prstGeom prst="rect">
              <a:avLst/>
            </a:prstGeom>
          </p:spPr>
        </p:pic>
      </p:grpSp>
      <p:grpSp>
        <p:nvGrpSpPr>
          <p:cNvPr id="43" name="object 43"/>
          <p:cNvGrpSpPr/>
          <p:nvPr/>
        </p:nvGrpSpPr>
        <p:grpSpPr>
          <a:xfrm>
            <a:off x="431998" y="7388521"/>
            <a:ext cx="6696075" cy="618490"/>
            <a:chOff x="431998" y="7388521"/>
            <a:chExt cx="6696075" cy="618490"/>
          </a:xfrm>
        </p:grpSpPr>
        <p:sp>
          <p:nvSpPr>
            <p:cNvPr id="44" name="object 44"/>
            <p:cNvSpPr/>
            <p:nvPr/>
          </p:nvSpPr>
          <p:spPr>
            <a:xfrm>
              <a:off x="441528" y="7398046"/>
              <a:ext cx="1333500" cy="599440"/>
            </a:xfrm>
            <a:custGeom>
              <a:avLst/>
              <a:gdLst/>
              <a:ahLst/>
              <a:cxnLst/>
              <a:rect l="l" t="t" r="r" b="b"/>
              <a:pathLst>
                <a:path w="1333500" h="599440">
                  <a:moveTo>
                    <a:pt x="1333271" y="0"/>
                  </a:moveTo>
                  <a:lnTo>
                    <a:pt x="216001" y="0"/>
                  </a:lnTo>
                  <a:lnTo>
                    <a:pt x="166471" y="5704"/>
                  </a:lnTo>
                  <a:lnTo>
                    <a:pt x="121005" y="21955"/>
                  </a:lnTo>
                  <a:lnTo>
                    <a:pt x="80899" y="47454"/>
                  </a:lnTo>
                  <a:lnTo>
                    <a:pt x="47450" y="80904"/>
                  </a:lnTo>
                  <a:lnTo>
                    <a:pt x="21953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383336"/>
                  </a:lnTo>
                  <a:lnTo>
                    <a:pt x="5704" y="432862"/>
                  </a:lnTo>
                  <a:lnTo>
                    <a:pt x="21953" y="478327"/>
                  </a:lnTo>
                  <a:lnTo>
                    <a:pt x="47450" y="518433"/>
                  </a:lnTo>
                  <a:lnTo>
                    <a:pt x="80899" y="551884"/>
                  </a:lnTo>
                  <a:lnTo>
                    <a:pt x="121005" y="577383"/>
                  </a:lnTo>
                  <a:lnTo>
                    <a:pt x="166471" y="593633"/>
                  </a:lnTo>
                  <a:lnTo>
                    <a:pt x="216001" y="599338"/>
                  </a:lnTo>
                  <a:lnTo>
                    <a:pt x="1333271" y="599338"/>
                  </a:lnTo>
                  <a:lnTo>
                    <a:pt x="1333271" y="0"/>
                  </a:lnTo>
                  <a:close/>
                </a:path>
              </a:pathLst>
            </a:custGeom>
            <a:solidFill>
              <a:srgbClr val="72CBC9"/>
            </a:solidFill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5" name="object 45"/>
            <p:cNvSpPr/>
            <p:nvPr/>
          </p:nvSpPr>
          <p:spPr>
            <a:xfrm>
              <a:off x="441528" y="7398046"/>
              <a:ext cx="1333500" cy="599440"/>
            </a:xfrm>
            <a:custGeom>
              <a:avLst/>
              <a:gdLst/>
              <a:ahLst/>
              <a:cxnLst/>
              <a:rect l="l" t="t" r="r" b="b"/>
              <a:pathLst>
                <a:path w="1333500" h="599440">
                  <a:moveTo>
                    <a:pt x="1333271" y="0"/>
                  </a:moveTo>
                  <a:lnTo>
                    <a:pt x="216001" y="0"/>
                  </a:lnTo>
                  <a:lnTo>
                    <a:pt x="166471" y="5704"/>
                  </a:lnTo>
                  <a:lnTo>
                    <a:pt x="121005" y="21955"/>
                  </a:lnTo>
                  <a:lnTo>
                    <a:pt x="80899" y="47454"/>
                  </a:lnTo>
                  <a:lnTo>
                    <a:pt x="47450" y="80904"/>
                  </a:lnTo>
                  <a:lnTo>
                    <a:pt x="21953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383336"/>
                  </a:lnTo>
                  <a:lnTo>
                    <a:pt x="5704" y="432862"/>
                  </a:lnTo>
                  <a:lnTo>
                    <a:pt x="21953" y="478327"/>
                  </a:lnTo>
                  <a:lnTo>
                    <a:pt x="47450" y="518433"/>
                  </a:lnTo>
                  <a:lnTo>
                    <a:pt x="80899" y="551884"/>
                  </a:lnTo>
                  <a:lnTo>
                    <a:pt x="121005" y="577383"/>
                  </a:lnTo>
                  <a:lnTo>
                    <a:pt x="166471" y="593633"/>
                  </a:lnTo>
                  <a:lnTo>
                    <a:pt x="216001" y="599338"/>
                  </a:lnTo>
                  <a:lnTo>
                    <a:pt x="1333271" y="599338"/>
                  </a:lnTo>
                  <a:lnTo>
                    <a:pt x="1333271" y="0"/>
                  </a:lnTo>
                  <a:close/>
                </a:path>
              </a:pathLst>
            </a:custGeom>
            <a:ln w="19049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6" name="object 46"/>
            <p:cNvSpPr/>
            <p:nvPr/>
          </p:nvSpPr>
          <p:spPr>
            <a:xfrm>
              <a:off x="441523" y="7398046"/>
              <a:ext cx="6677025" cy="599440"/>
            </a:xfrm>
            <a:custGeom>
              <a:avLst/>
              <a:gdLst/>
              <a:ahLst/>
              <a:cxnLst/>
              <a:rect l="l" t="t" r="r" b="b"/>
              <a:pathLst>
                <a:path w="6677025" h="599440">
                  <a:moveTo>
                    <a:pt x="216001" y="0"/>
                  </a:moveTo>
                  <a:lnTo>
                    <a:pt x="166475" y="5704"/>
                  </a:lnTo>
                  <a:lnTo>
                    <a:pt x="121011" y="21955"/>
                  </a:lnTo>
                  <a:lnTo>
                    <a:pt x="80904" y="47454"/>
                  </a:lnTo>
                  <a:lnTo>
                    <a:pt x="47454" y="80904"/>
                  </a:lnTo>
                  <a:lnTo>
                    <a:pt x="21955" y="121011"/>
                  </a:lnTo>
                  <a:lnTo>
                    <a:pt x="5704" y="166475"/>
                  </a:lnTo>
                  <a:lnTo>
                    <a:pt x="0" y="216001"/>
                  </a:lnTo>
                  <a:lnTo>
                    <a:pt x="0" y="383336"/>
                  </a:lnTo>
                  <a:lnTo>
                    <a:pt x="5704" y="432866"/>
                  </a:lnTo>
                  <a:lnTo>
                    <a:pt x="21955" y="478332"/>
                  </a:lnTo>
                  <a:lnTo>
                    <a:pt x="47454" y="518438"/>
                  </a:lnTo>
                  <a:lnTo>
                    <a:pt x="80904" y="551888"/>
                  </a:lnTo>
                  <a:lnTo>
                    <a:pt x="121011" y="577385"/>
                  </a:lnTo>
                  <a:lnTo>
                    <a:pt x="166475" y="593634"/>
                  </a:lnTo>
                  <a:lnTo>
                    <a:pt x="216001" y="599338"/>
                  </a:lnTo>
                  <a:lnTo>
                    <a:pt x="6460947" y="599338"/>
                  </a:lnTo>
                  <a:lnTo>
                    <a:pt x="6510477" y="593634"/>
                  </a:lnTo>
                  <a:lnTo>
                    <a:pt x="6555943" y="577385"/>
                  </a:lnTo>
                  <a:lnTo>
                    <a:pt x="6596049" y="551888"/>
                  </a:lnTo>
                  <a:lnTo>
                    <a:pt x="6629498" y="518438"/>
                  </a:lnTo>
                  <a:lnTo>
                    <a:pt x="6654995" y="478332"/>
                  </a:lnTo>
                  <a:lnTo>
                    <a:pt x="6671244" y="432866"/>
                  </a:lnTo>
                  <a:lnTo>
                    <a:pt x="6676948" y="383336"/>
                  </a:lnTo>
                  <a:lnTo>
                    <a:pt x="6676948" y="216001"/>
                  </a:lnTo>
                  <a:lnTo>
                    <a:pt x="6671244" y="166475"/>
                  </a:lnTo>
                  <a:lnTo>
                    <a:pt x="6654995" y="121011"/>
                  </a:lnTo>
                  <a:lnTo>
                    <a:pt x="6629498" y="80904"/>
                  </a:lnTo>
                  <a:lnTo>
                    <a:pt x="6596049" y="47454"/>
                  </a:lnTo>
                  <a:lnTo>
                    <a:pt x="6555943" y="21955"/>
                  </a:lnTo>
                  <a:lnTo>
                    <a:pt x="6510477" y="5704"/>
                  </a:lnTo>
                  <a:lnTo>
                    <a:pt x="6460947" y="0"/>
                  </a:lnTo>
                  <a:lnTo>
                    <a:pt x="216001" y="0"/>
                  </a:lnTo>
                  <a:close/>
                </a:path>
              </a:pathLst>
            </a:custGeom>
            <a:ln w="19050">
              <a:solidFill>
                <a:srgbClr val="72CBC9"/>
              </a:solidFill>
            </a:ln>
          </p:spPr>
          <p:txBody>
            <a:bodyPr wrap="square" lIns="0" tIns="0" rIns="0" bIns="0" rtlCol="0"/>
            <a:lstStyle/>
            <a:p>
              <a:endParaRPr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47" name="object 47"/>
          <p:cNvSpPr txBox="1"/>
          <p:nvPr/>
        </p:nvSpPr>
        <p:spPr>
          <a:xfrm>
            <a:off x="733195" y="7574780"/>
            <a:ext cx="754380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15" dirty="0">
                <a:solidFill>
                  <a:srgbClr val="002F2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裝飾位置</a:t>
            </a:r>
            <a:endParaRPr sz="14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sp>
        <p:nvSpPr>
          <p:cNvPr id="48" name="object 48"/>
          <p:cNvSpPr txBox="1">
            <a:spLocks noGrp="1"/>
          </p:cNvSpPr>
          <p:nvPr>
            <p:ph type="sldNum" sz="quarter" idx="7"/>
          </p:nvPr>
        </p:nvSpPr>
        <p:spPr>
          <a:xfrm>
            <a:off x="7197900" y="10337624"/>
            <a:ext cx="208915" cy="138499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20"/>
              </a:spcBef>
            </a:pPr>
            <a:fld id="{81D60167-4931-47E6-BA6A-407CBD079E47}" type="slidenum">
              <a:rPr spc="-25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8</a:t>
            </a:fld>
            <a:endParaRPr spc="-25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3311117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167100" y="171515"/>
            <a:ext cx="3225800" cy="918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</a:pPr>
            <a:r>
              <a:rPr sz="12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《</a:t>
            </a:r>
            <a:r>
              <a:rPr sz="1200" b="1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資源循環在香港</a:t>
            </a:r>
            <a:r>
              <a:rPr sz="12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》延伸活動</a:t>
            </a:r>
            <a:r>
              <a:rPr sz="1200" b="1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（三）：</a:t>
            </a:r>
            <a:r>
              <a:rPr sz="1200" b="1" spc="-15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學校通告</a:t>
            </a:r>
            <a:endParaRPr sz="12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  <a:p>
            <a:pPr>
              <a:lnSpc>
                <a:spcPct val="100000"/>
              </a:lnSpc>
              <a:spcBef>
                <a:spcPts val="575"/>
              </a:spcBef>
            </a:pPr>
            <a:endParaRPr sz="12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  <a:p>
            <a:pPr algn="ctr">
              <a:lnSpc>
                <a:spcPct val="100000"/>
              </a:lnSpc>
            </a:pPr>
            <a:r>
              <a:rPr sz="1200" b="1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XXX</a:t>
            </a:r>
            <a:r>
              <a:rPr sz="1200" b="1" spc="-10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 小學</a:t>
            </a:r>
            <a:endParaRPr sz="12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  <a:p>
            <a:pPr algn="ctr">
              <a:lnSpc>
                <a:spcPct val="100000"/>
              </a:lnSpc>
              <a:spcBef>
                <a:spcPts val="660"/>
              </a:spcBef>
            </a:pPr>
            <a:r>
              <a:rPr sz="1200" b="1" u="sng" spc="-5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小六常識科 參觀 </a:t>
            </a:r>
            <a:r>
              <a:rPr sz="1200" b="1" u="sng" spc="-10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微軟正黑體" panose="020B0604030504040204" pitchFamily="34" charset="-120"/>
                <a:ea typeface="微軟正黑體" panose="020B0604030504040204" pitchFamily="34" charset="-120"/>
                <a:cs typeface="Noto Sans HK"/>
              </a:rPr>
              <a:t>T‧PARK [ 源 ‧ 區 ] 活動通告</a:t>
            </a:r>
            <a:endParaRPr sz="1200" dirty="0">
              <a:latin typeface="微軟正黑體" panose="020B0604030504040204" pitchFamily="34" charset="-120"/>
              <a:ea typeface="微軟正黑體" panose="020B0604030504040204" pitchFamily="34" charset="-120"/>
              <a:cs typeface="Noto Sans H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38300" y="1506560"/>
            <a:ext cx="6295390" cy="741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15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iragino Sans CNS W3"/>
              </a:rPr>
              <a:t>敬啟者：</a:t>
            </a:r>
            <a:endParaRPr sz="1200" dirty="0">
              <a:latin typeface="微軟正黑體" panose="020B0604030504040204" pitchFamily="34" charset="-120"/>
              <a:ea typeface="微軟正黑體" panose="020B0604030504040204" pitchFamily="34" charset="-120"/>
              <a:cs typeface="Hiragino Sans CNS W3"/>
            </a:endParaRPr>
          </a:p>
          <a:p>
            <a:pPr>
              <a:lnSpc>
                <a:spcPct val="100000"/>
              </a:lnSpc>
              <a:spcBef>
                <a:spcPts val="1200"/>
              </a:spcBef>
            </a:pPr>
            <a:endParaRPr sz="1200" dirty="0">
              <a:latin typeface="微軟正黑體" panose="020B0604030504040204" pitchFamily="34" charset="-120"/>
              <a:ea typeface="微軟正黑體" panose="020B0604030504040204" pitchFamily="34" charset="-120"/>
              <a:cs typeface="Hiragino Sans CNS W3"/>
            </a:endParaRPr>
          </a:p>
          <a:p>
            <a:pPr marL="12700">
              <a:lnSpc>
                <a:spcPct val="100000"/>
              </a:lnSpc>
            </a:pPr>
            <a:r>
              <a:rPr sz="1200" spc="-5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iragino Sans CNS W3"/>
              </a:rPr>
              <a:t>為配合六年級常識科課程內容，本校將安排六年級學生到 </a:t>
            </a:r>
            <a:r>
              <a:rPr sz="1200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iragino Sans CNS W3"/>
              </a:rPr>
              <a:t>T · PARK </a:t>
            </a:r>
            <a:r>
              <a:rPr sz="1200" spc="-60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iragino Sans CNS W3"/>
              </a:rPr>
              <a:t>[ 源</a:t>
            </a:r>
            <a:r>
              <a:rPr sz="1200" spc="-925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iragino Sans CNS W3"/>
              </a:rPr>
              <a:t>·</a:t>
            </a:r>
            <a:r>
              <a:rPr sz="1200" spc="-50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iragino Sans CNS W3"/>
              </a:rPr>
              <a:t> 區 ] 參觀。詳情如下︰</a:t>
            </a:r>
            <a:endParaRPr sz="1200" dirty="0">
              <a:latin typeface="微軟正黑體" panose="020B0604030504040204" pitchFamily="34" charset="-120"/>
              <a:ea typeface="微軟正黑體" panose="020B0604030504040204" pitchFamily="34" charset="-120"/>
              <a:cs typeface="Hiragino Sans CNS W3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8836389"/>
              </p:ext>
            </p:extLst>
          </p:nvPr>
        </p:nvGraphicFramePr>
        <p:xfrm>
          <a:off x="673164" y="2349125"/>
          <a:ext cx="4034154" cy="17106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483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097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9648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94945">
                <a:tc>
                  <a:txBody>
                    <a:bodyPr/>
                    <a:lstStyle/>
                    <a:p>
                      <a:pPr algn="ctr">
                        <a:lnSpc>
                          <a:spcPts val="1350"/>
                        </a:lnSpc>
                        <a:spcBef>
                          <a:spcPts val="90"/>
                        </a:spcBef>
                        <a:tabLst>
                          <a:tab pos="628015" algn="l"/>
                        </a:tabLst>
                      </a:pPr>
                      <a:r>
                        <a:rPr sz="1200" spc="-5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日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	</a:t>
                      </a:r>
                      <a:r>
                        <a:rPr sz="1200" spc="-5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期</a:t>
                      </a: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Hiragino Sans CNS W3"/>
                      </a:endParaRPr>
                    </a:p>
                  </a:txBody>
                  <a:tcPr marL="0" marR="0" marT="11430" marB="0"/>
                </a:tc>
                <a:tc>
                  <a:txBody>
                    <a:bodyPr/>
                    <a:lstStyle/>
                    <a:p>
                      <a:pPr marR="61594" algn="ctr">
                        <a:lnSpc>
                          <a:spcPts val="1350"/>
                        </a:lnSpc>
                        <a:spcBef>
                          <a:spcPts val="90"/>
                        </a:spcBef>
                      </a:pPr>
                      <a:r>
                        <a:rPr sz="1200" spc="-5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：</a:t>
                      </a: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Hiragino Sans CNS W3"/>
                      </a:endParaRPr>
                    </a:p>
                  </a:txBody>
                  <a:tcPr marL="0" marR="0" marT="11430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350"/>
                        </a:lnSpc>
                        <a:spcBef>
                          <a:spcPts val="90"/>
                        </a:spcBef>
                      </a:pPr>
                      <a:r>
                        <a:rPr sz="1200" spc="-35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二零 </a:t>
                      </a:r>
                      <a:r>
                        <a:rPr sz="1200" spc="-11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XX</a:t>
                      </a:r>
                      <a:r>
                        <a:rPr sz="1200" spc="-65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 年 </a:t>
                      </a:r>
                      <a:r>
                        <a:rPr sz="1200" spc="-11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X</a:t>
                      </a:r>
                      <a:r>
                        <a:rPr sz="1200" spc="-65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 月 </a:t>
                      </a:r>
                      <a:r>
                        <a:rPr sz="1200" spc="-11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X</a:t>
                      </a:r>
                      <a:r>
                        <a:rPr sz="1200" spc="-5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 日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（</a:t>
                      </a:r>
                      <a:r>
                        <a:rPr sz="1200" spc="-35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星期 </a:t>
                      </a:r>
                      <a:r>
                        <a:rPr sz="1200" spc="-25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X）</a:t>
                      </a: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Hiragino Sans CNS W3"/>
                      </a:endParaRPr>
                    </a:p>
                  </a:txBody>
                  <a:tcPr marL="0" marR="0" marT="1143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7960">
                <a:tc>
                  <a:txBody>
                    <a:bodyPr/>
                    <a:lstStyle/>
                    <a:p>
                      <a:pPr algn="ctr">
                        <a:lnSpc>
                          <a:spcPts val="1350"/>
                        </a:lnSpc>
                        <a:spcBef>
                          <a:spcPts val="35"/>
                        </a:spcBef>
                        <a:tabLst>
                          <a:tab pos="628015" algn="l"/>
                        </a:tabLst>
                      </a:pPr>
                      <a:r>
                        <a:rPr sz="1200" spc="-5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地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	</a:t>
                      </a:r>
                      <a:r>
                        <a:rPr sz="1200" spc="-5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點</a:t>
                      </a: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Hiragino Sans CNS W3"/>
                      </a:endParaRPr>
                    </a:p>
                  </a:txBody>
                  <a:tcPr marL="0" marR="0" marT="4445" marB="0"/>
                </a:tc>
                <a:tc>
                  <a:txBody>
                    <a:bodyPr/>
                    <a:lstStyle/>
                    <a:p>
                      <a:pPr marR="61594" algn="ctr">
                        <a:lnSpc>
                          <a:spcPts val="1350"/>
                        </a:lnSpc>
                        <a:spcBef>
                          <a:spcPts val="35"/>
                        </a:spcBef>
                      </a:pPr>
                      <a:r>
                        <a:rPr sz="1200" spc="-5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：</a:t>
                      </a: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Hiragino Sans CNS W3"/>
                      </a:endParaRPr>
                    </a:p>
                  </a:txBody>
                  <a:tcPr marL="0" marR="0" marT="4445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350"/>
                        </a:lnSpc>
                        <a:spcBef>
                          <a:spcPts val="35"/>
                        </a:spcBef>
                      </a:pPr>
                      <a:r>
                        <a:rPr sz="1200" spc="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T·PARK [ </a:t>
                      </a:r>
                      <a:r>
                        <a:rPr sz="1200" spc="0" dirty="0" smtClean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源</a:t>
                      </a:r>
                      <a:r>
                        <a:rPr lang="en-US" sz="1200" spc="0" dirty="0" smtClean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 </a:t>
                      </a:r>
                      <a:r>
                        <a:rPr sz="1200" spc="0" dirty="0" smtClean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· </a:t>
                      </a:r>
                      <a:r>
                        <a:rPr sz="1200" spc="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區 </a:t>
                      </a:r>
                      <a:r>
                        <a:rPr sz="1200" spc="-55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]</a:t>
                      </a:r>
                      <a:r>
                        <a:rPr sz="1200" spc="-2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（</a:t>
                      </a:r>
                      <a:r>
                        <a:rPr sz="1200" spc="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屯門曾咀稔灣路</a:t>
                      </a:r>
                      <a:r>
                        <a:rPr sz="1200" spc="-15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 </a:t>
                      </a:r>
                      <a:r>
                        <a:rPr sz="1200" spc="-10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25</a:t>
                      </a:r>
                      <a:r>
                        <a:rPr sz="1200" spc="-5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 號）</a:t>
                      </a:r>
                      <a:endParaRPr sz="1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Hiragino Sans CNS W3"/>
                      </a:endParaRPr>
                    </a:p>
                  </a:txBody>
                  <a:tcPr marL="0" marR="0" marT="4445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7960">
                <a:tc>
                  <a:txBody>
                    <a:bodyPr/>
                    <a:lstStyle/>
                    <a:p>
                      <a:pPr marL="31750" algn="ctr">
                        <a:lnSpc>
                          <a:spcPts val="1350"/>
                        </a:lnSpc>
                        <a:spcBef>
                          <a:spcPts val="35"/>
                        </a:spcBef>
                      </a:pPr>
                      <a:r>
                        <a:rPr sz="1200" spc="5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參 觀 時 間</a:t>
                      </a:r>
                      <a:r>
                        <a:rPr sz="1200" spc="-5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 </a:t>
                      </a: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Hiragino Sans CNS W3"/>
                      </a:endParaRPr>
                    </a:p>
                  </a:txBody>
                  <a:tcPr marL="0" marR="0" marT="4445" marB="0"/>
                </a:tc>
                <a:tc>
                  <a:txBody>
                    <a:bodyPr/>
                    <a:lstStyle/>
                    <a:p>
                      <a:pPr marR="61594" algn="ctr">
                        <a:lnSpc>
                          <a:spcPts val="1350"/>
                        </a:lnSpc>
                        <a:spcBef>
                          <a:spcPts val="35"/>
                        </a:spcBef>
                      </a:pPr>
                      <a:r>
                        <a:rPr sz="1200" spc="-5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：</a:t>
                      </a: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Hiragino Sans CNS W3"/>
                      </a:endParaRPr>
                    </a:p>
                  </a:txBody>
                  <a:tcPr marL="0" marR="0" marT="4445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350"/>
                        </a:lnSpc>
                        <a:spcBef>
                          <a:spcPts val="35"/>
                        </a:spcBef>
                      </a:pPr>
                      <a:r>
                        <a:rPr sz="1200" spc="-5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上午九時三十分至下午一時三十分</a:t>
                      </a: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Hiragino Sans CNS W3"/>
                      </a:endParaRPr>
                    </a:p>
                  </a:txBody>
                  <a:tcPr marL="0" marR="0" marT="4445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7960">
                <a:tc>
                  <a:txBody>
                    <a:bodyPr/>
                    <a:lstStyle/>
                    <a:p>
                      <a:pPr marL="31750" algn="ctr">
                        <a:lnSpc>
                          <a:spcPts val="1350"/>
                        </a:lnSpc>
                        <a:spcBef>
                          <a:spcPts val="35"/>
                        </a:spcBef>
                      </a:pPr>
                      <a:r>
                        <a:rPr sz="1200" spc="5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交 通 工 具</a:t>
                      </a:r>
                      <a:r>
                        <a:rPr sz="1200" spc="-5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 </a:t>
                      </a: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Hiragino Sans CNS W3"/>
                      </a:endParaRPr>
                    </a:p>
                  </a:txBody>
                  <a:tcPr marL="0" marR="0" marT="4445" marB="0"/>
                </a:tc>
                <a:tc>
                  <a:txBody>
                    <a:bodyPr/>
                    <a:lstStyle/>
                    <a:p>
                      <a:pPr marR="61594" algn="ctr">
                        <a:lnSpc>
                          <a:spcPts val="1350"/>
                        </a:lnSpc>
                        <a:spcBef>
                          <a:spcPts val="35"/>
                        </a:spcBef>
                      </a:pPr>
                      <a:r>
                        <a:rPr sz="1200" spc="-5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：</a:t>
                      </a: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Hiragino Sans CNS W3"/>
                      </a:endParaRPr>
                    </a:p>
                  </a:txBody>
                  <a:tcPr marL="0" marR="0" marT="4445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350"/>
                        </a:lnSpc>
                        <a:spcBef>
                          <a:spcPts val="35"/>
                        </a:spcBef>
                      </a:pPr>
                      <a:r>
                        <a:rPr sz="1200" spc="-15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校車往返</a:t>
                      </a: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Hiragino Sans CNS W3"/>
                      </a:endParaRPr>
                    </a:p>
                  </a:txBody>
                  <a:tcPr marL="0" marR="0" marT="4445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7960">
                <a:tc>
                  <a:txBody>
                    <a:bodyPr/>
                    <a:lstStyle/>
                    <a:p>
                      <a:pPr marL="31750" algn="ctr">
                        <a:lnSpc>
                          <a:spcPts val="1350"/>
                        </a:lnSpc>
                        <a:spcBef>
                          <a:spcPts val="35"/>
                        </a:spcBef>
                      </a:pPr>
                      <a:r>
                        <a:rPr sz="1200" spc="5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負 責 教 師</a:t>
                      </a:r>
                      <a:r>
                        <a:rPr sz="1200" spc="-5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 </a:t>
                      </a: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Hiragino Sans CNS W3"/>
                      </a:endParaRPr>
                    </a:p>
                  </a:txBody>
                  <a:tcPr marL="0" marR="0" marT="4445" marB="0"/>
                </a:tc>
                <a:tc>
                  <a:txBody>
                    <a:bodyPr/>
                    <a:lstStyle/>
                    <a:p>
                      <a:pPr marR="61594" algn="ctr">
                        <a:lnSpc>
                          <a:spcPts val="1350"/>
                        </a:lnSpc>
                        <a:spcBef>
                          <a:spcPts val="35"/>
                        </a:spcBef>
                      </a:pPr>
                      <a:r>
                        <a:rPr sz="1200" spc="-5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：</a:t>
                      </a: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Hiragino Sans CNS W3"/>
                      </a:endParaRPr>
                    </a:p>
                  </a:txBody>
                  <a:tcPr marL="0" marR="0" marT="4445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350"/>
                        </a:lnSpc>
                        <a:spcBef>
                          <a:spcPts val="35"/>
                        </a:spcBef>
                      </a:pPr>
                      <a:r>
                        <a:rPr sz="1200" spc="-11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XXX</a:t>
                      </a:r>
                      <a:r>
                        <a:rPr sz="1200" spc="-5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 教師</a:t>
                      </a: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Hiragino Sans CNS W3"/>
                      </a:endParaRPr>
                    </a:p>
                  </a:txBody>
                  <a:tcPr marL="0" marR="0" marT="4445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63905">
                <a:tc>
                  <a:txBody>
                    <a:bodyPr/>
                    <a:lstStyle/>
                    <a:p>
                      <a:pPr marL="31750"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200" spc="5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注 意 事 項</a:t>
                      </a:r>
                      <a:r>
                        <a:rPr sz="1200" spc="-5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 </a:t>
                      </a: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Hiragino Sans CNS W3"/>
                      </a:endParaRPr>
                    </a:p>
                  </a:txBody>
                  <a:tcPr marL="0" marR="0" marT="4445" marB="0"/>
                </a:tc>
                <a:tc>
                  <a:txBody>
                    <a:bodyPr/>
                    <a:lstStyle/>
                    <a:p>
                      <a:pPr marR="61594" algn="ctr"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r>
                        <a:rPr sz="1200" spc="-5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：</a:t>
                      </a: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Hiragino Sans CNS W3"/>
                      </a:endParaRPr>
                    </a:p>
                  </a:txBody>
                  <a:tcPr marL="0" marR="0" marT="4445" marB="0"/>
                </a:tc>
                <a:tc>
                  <a:txBody>
                    <a:bodyPr/>
                    <a:lstStyle/>
                    <a:p>
                      <a:pPr marL="372745" indent="-304800">
                        <a:lnSpc>
                          <a:spcPct val="100000"/>
                        </a:lnSpc>
                        <a:spcBef>
                          <a:spcPts val="35"/>
                        </a:spcBef>
                        <a:buFont typeface="Calibri"/>
                        <a:buAutoNum type="arabicPeriod"/>
                        <a:tabLst>
                          <a:tab pos="372745" algn="l"/>
                        </a:tabLst>
                      </a:pPr>
                      <a:r>
                        <a:rPr sz="1200" spc="-5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學生須穿著學校運動服</a:t>
                      </a:r>
                      <a:endParaRPr sz="1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Hiragino Sans CNS W3"/>
                      </a:endParaRPr>
                    </a:p>
                    <a:p>
                      <a:pPr marL="372745" indent="-304800">
                        <a:lnSpc>
                          <a:spcPct val="100000"/>
                        </a:lnSpc>
                        <a:spcBef>
                          <a:spcPts val="800"/>
                        </a:spcBef>
                        <a:buFont typeface="Calibri"/>
                        <a:buAutoNum type="arabicPeriod"/>
                        <a:tabLst>
                          <a:tab pos="372745" algn="l"/>
                        </a:tabLst>
                      </a:pPr>
                      <a:r>
                        <a:rPr sz="1200" spc="-5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由常識科教師帶隊參觀</a:t>
                      </a:r>
                      <a:endParaRPr sz="1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Hiragino Sans CNS W3"/>
                      </a:endParaRPr>
                    </a:p>
                    <a:p>
                      <a:pPr marL="372745" indent="-304800">
                        <a:lnSpc>
                          <a:spcPts val="1405"/>
                        </a:lnSpc>
                        <a:spcBef>
                          <a:spcPts val="800"/>
                        </a:spcBef>
                        <a:buFont typeface="Calibri"/>
                        <a:buAutoNum type="arabicPeriod"/>
                        <a:tabLst>
                          <a:tab pos="372745" algn="l"/>
                        </a:tabLst>
                      </a:pPr>
                      <a:r>
                        <a:rPr sz="1200" spc="-5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學生必須帶備學生工作紙和文具</a:t>
                      </a:r>
                      <a:endParaRPr sz="1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Hiragino Sans CNS W3"/>
                      </a:endParaRPr>
                    </a:p>
                  </a:txBody>
                  <a:tcPr marL="0" marR="0" marT="4445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object 5"/>
          <p:cNvSpPr/>
          <p:nvPr/>
        </p:nvSpPr>
        <p:spPr>
          <a:xfrm>
            <a:off x="376152" y="6959709"/>
            <a:ext cx="2962910" cy="0"/>
          </a:xfrm>
          <a:custGeom>
            <a:avLst/>
            <a:gdLst/>
            <a:ahLst/>
            <a:cxnLst/>
            <a:rect l="l" t="t" r="r" b="b"/>
            <a:pathLst>
              <a:path w="2962910">
                <a:moveTo>
                  <a:pt x="0" y="0"/>
                </a:moveTo>
                <a:lnTo>
                  <a:pt x="2962656" y="0"/>
                </a:lnTo>
              </a:path>
            </a:pathLst>
          </a:custGeom>
          <a:ln w="9896">
            <a:solidFill>
              <a:srgbClr val="221E1F"/>
            </a:solidFill>
            <a:prstDash val="dash"/>
          </a:ln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755443" y="6959709"/>
            <a:ext cx="988060" cy="0"/>
          </a:xfrm>
          <a:custGeom>
            <a:avLst/>
            <a:gdLst/>
            <a:ahLst/>
            <a:cxnLst/>
            <a:rect l="l" t="t" r="r" b="b"/>
            <a:pathLst>
              <a:path w="988060">
                <a:moveTo>
                  <a:pt x="0" y="0"/>
                </a:moveTo>
                <a:lnTo>
                  <a:pt x="987552" y="0"/>
                </a:lnTo>
              </a:path>
            </a:pathLst>
          </a:custGeom>
          <a:ln w="9896">
            <a:solidFill>
              <a:srgbClr val="221E1F"/>
            </a:solidFill>
            <a:prstDash val="dash"/>
          </a:ln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6723373" y="6959709"/>
            <a:ext cx="461009" cy="0"/>
          </a:xfrm>
          <a:custGeom>
            <a:avLst/>
            <a:gdLst/>
            <a:ahLst/>
            <a:cxnLst/>
            <a:rect l="l" t="t" r="r" b="b"/>
            <a:pathLst>
              <a:path w="461009">
                <a:moveTo>
                  <a:pt x="0" y="0"/>
                </a:moveTo>
                <a:lnTo>
                  <a:pt x="460857" y="0"/>
                </a:lnTo>
              </a:path>
            </a:pathLst>
          </a:custGeom>
          <a:ln w="9896">
            <a:solidFill>
              <a:srgbClr val="221E1F"/>
            </a:solidFill>
            <a:prstDash val="dash"/>
          </a:ln>
        </p:spPr>
        <p:txBody>
          <a:bodyPr wrap="square" lIns="0" tIns="0" rIns="0" bIns="0" rtlCol="0"/>
          <a:lstStyle/>
          <a:p>
            <a:endParaRPr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38198" y="4089740"/>
            <a:ext cx="6884034" cy="43140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1760" marR="91440" indent="271780">
              <a:lnSpc>
                <a:spcPct val="145800"/>
              </a:lnSpc>
              <a:spcBef>
                <a:spcPts val="100"/>
              </a:spcBef>
            </a:pPr>
            <a:r>
              <a:rPr sz="1200" spc="-5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iragino Sans CNS W3"/>
              </a:rPr>
              <a:t>此活動乃配合課程學習的延伸活動，同學必須參加，如有特殊情況，請與常識科教師商量。請家</a:t>
            </a:r>
            <a:r>
              <a:rPr sz="1200" spc="-10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iragino Sans CNS W3"/>
              </a:rPr>
              <a:t>長填妥回條並於二零 </a:t>
            </a:r>
            <a:r>
              <a:rPr sz="1200" spc="-110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iragino Sans CNS W3"/>
              </a:rPr>
              <a:t>XX</a:t>
            </a:r>
            <a:r>
              <a:rPr sz="1200" spc="-65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iragino Sans CNS W3"/>
              </a:rPr>
              <a:t> 年 </a:t>
            </a:r>
            <a:r>
              <a:rPr sz="1200" spc="-110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iragino Sans CNS W3"/>
              </a:rPr>
              <a:t>X</a:t>
            </a:r>
            <a:r>
              <a:rPr sz="1200" spc="-65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iragino Sans CNS W3"/>
              </a:rPr>
              <a:t> 月 </a:t>
            </a:r>
            <a:r>
              <a:rPr sz="1200" spc="-110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iragino Sans CNS W3"/>
              </a:rPr>
              <a:t>X</a:t>
            </a:r>
            <a:r>
              <a:rPr sz="1200" spc="-50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iragino Sans CNS W3"/>
              </a:rPr>
              <a:t> 日</a:t>
            </a:r>
            <a:r>
              <a:rPr sz="1200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iragino Sans CNS W3"/>
              </a:rPr>
              <a:t>（</a:t>
            </a:r>
            <a:r>
              <a:rPr sz="1200" spc="-35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iragino Sans CNS W3"/>
              </a:rPr>
              <a:t>星期 </a:t>
            </a:r>
            <a:r>
              <a:rPr sz="1200" spc="-60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iragino Sans CNS W3"/>
              </a:rPr>
              <a:t>X）</a:t>
            </a:r>
            <a:r>
              <a:rPr sz="1200" spc="-5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iragino Sans CNS W3"/>
              </a:rPr>
              <a:t>前交常識科教師辦理為荷。如有查詢，可致電 </a:t>
            </a:r>
            <a:r>
              <a:rPr sz="1200" spc="-95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iragino Sans CNS W3"/>
              </a:rPr>
              <a:t>XXXX</a:t>
            </a:r>
            <a:endParaRPr sz="1200" dirty="0">
              <a:latin typeface="微軟正黑體" panose="020B0604030504040204" pitchFamily="34" charset="-120"/>
              <a:ea typeface="微軟正黑體" panose="020B0604030504040204" pitchFamily="34" charset="-120"/>
              <a:cs typeface="Hiragino Sans CNS W3"/>
            </a:endParaRPr>
          </a:p>
          <a:p>
            <a:pPr algn="ctr">
              <a:lnSpc>
                <a:spcPct val="100000"/>
              </a:lnSpc>
              <a:spcBef>
                <a:spcPts val="660"/>
              </a:spcBef>
            </a:pPr>
            <a:r>
              <a:rPr sz="1200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iragino Sans CNS W3"/>
              </a:rPr>
              <a:t>XXXX</a:t>
            </a:r>
            <a:r>
              <a:rPr sz="1200" spc="-60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iragino Sans CNS W3"/>
              </a:rPr>
              <a:t> 與 </a:t>
            </a:r>
            <a:r>
              <a:rPr sz="1200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iragino Sans CNS W3"/>
              </a:rPr>
              <a:t>XXX</a:t>
            </a:r>
            <a:r>
              <a:rPr sz="1200" spc="-25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iragino Sans CNS W3"/>
              </a:rPr>
              <a:t> 教師聯絡。</a:t>
            </a:r>
            <a:endParaRPr sz="1200" dirty="0">
              <a:latin typeface="微軟正黑體" panose="020B0604030504040204" pitchFamily="34" charset="-120"/>
              <a:ea typeface="微軟正黑體" panose="020B0604030504040204" pitchFamily="34" charset="-120"/>
              <a:cs typeface="Hiragino Sans CNS W3"/>
            </a:endParaRPr>
          </a:p>
          <a:p>
            <a:pPr>
              <a:lnSpc>
                <a:spcPct val="100000"/>
              </a:lnSpc>
              <a:spcBef>
                <a:spcPts val="540"/>
              </a:spcBef>
            </a:pPr>
            <a:endParaRPr sz="1200" dirty="0">
              <a:latin typeface="微軟正黑體" panose="020B0604030504040204" pitchFamily="34" charset="-120"/>
              <a:ea typeface="微軟正黑體" panose="020B0604030504040204" pitchFamily="34" charset="-120"/>
              <a:cs typeface="Hiragino Sans CNS W3"/>
            </a:endParaRPr>
          </a:p>
          <a:p>
            <a:pPr marL="127000" marR="6292215" indent="114300">
              <a:lnSpc>
                <a:spcPct val="145800"/>
              </a:lnSpc>
            </a:pPr>
            <a:r>
              <a:rPr sz="1200" spc="-25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iragino Sans CNS W3"/>
              </a:rPr>
              <a:t>此致</a:t>
            </a:r>
            <a:r>
              <a:rPr sz="1200" spc="-20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iragino Sans CNS W3"/>
              </a:rPr>
              <a:t>各家長</a:t>
            </a:r>
            <a:endParaRPr sz="1200" dirty="0">
              <a:latin typeface="微軟正黑體" panose="020B0604030504040204" pitchFamily="34" charset="-120"/>
              <a:ea typeface="微軟正黑體" panose="020B0604030504040204" pitchFamily="34" charset="-120"/>
              <a:cs typeface="Hiragino Sans CNS W3"/>
            </a:endParaRPr>
          </a:p>
          <a:p>
            <a:pPr>
              <a:lnSpc>
                <a:spcPct val="100000"/>
              </a:lnSpc>
              <a:spcBef>
                <a:spcPts val="1200"/>
              </a:spcBef>
            </a:pPr>
            <a:endParaRPr sz="1200" dirty="0">
              <a:latin typeface="微軟正黑體" panose="020B0604030504040204" pitchFamily="34" charset="-120"/>
              <a:ea typeface="微軟正黑體" panose="020B0604030504040204" pitchFamily="34" charset="-120"/>
              <a:cs typeface="Hiragino Sans CNS W3"/>
            </a:endParaRPr>
          </a:p>
          <a:p>
            <a:pPr marR="5080" algn="r">
              <a:lnSpc>
                <a:spcPct val="100000"/>
              </a:lnSpc>
            </a:pPr>
            <a:r>
              <a:rPr sz="1200" spc="-25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iragino Sans CNS W3"/>
              </a:rPr>
              <a:t>校長</a:t>
            </a:r>
            <a:endParaRPr sz="1200" dirty="0">
              <a:latin typeface="微軟正黑體" panose="020B0604030504040204" pitchFamily="34" charset="-120"/>
              <a:ea typeface="微軟正黑體" panose="020B0604030504040204" pitchFamily="34" charset="-120"/>
              <a:cs typeface="Hiragino Sans CNS W3"/>
            </a:endParaRPr>
          </a:p>
          <a:p>
            <a:pPr marL="6238240">
              <a:lnSpc>
                <a:spcPct val="100000"/>
              </a:lnSpc>
              <a:spcBef>
                <a:spcPts val="660"/>
              </a:spcBef>
            </a:pPr>
            <a:r>
              <a:rPr sz="1200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iragino Sans CNS W3"/>
              </a:rPr>
              <a:t>XXX </a:t>
            </a:r>
            <a:r>
              <a:rPr sz="1200" spc="-50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iragino Sans CNS W3"/>
              </a:rPr>
              <a:t>謹啟</a:t>
            </a:r>
            <a:endParaRPr sz="1200" dirty="0">
              <a:latin typeface="微軟正黑體" panose="020B0604030504040204" pitchFamily="34" charset="-120"/>
              <a:ea typeface="微軟正黑體" panose="020B0604030504040204" pitchFamily="34" charset="-120"/>
              <a:cs typeface="Hiragino Sans CNS W3"/>
            </a:endParaRPr>
          </a:p>
          <a:p>
            <a:pPr marL="12700">
              <a:lnSpc>
                <a:spcPct val="100000"/>
              </a:lnSpc>
              <a:spcBef>
                <a:spcPts val="660"/>
              </a:spcBef>
            </a:pPr>
            <a:r>
              <a:rPr sz="1200" spc="-35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iragino Sans CNS W3"/>
              </a:rPr>
              <a:t>二零 </a:t>
            </a:r>
            <a:r>
              <a:rPr sz="1200" spc="-110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iragino Sans CNS W3"/>
              </a:rPr>
              <a:t>XX</a:t>
            </a:r>
            <a:r>
              <a:rPr sz="1200" spc="-65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iragino Sans CNS W3"/>
              </a:rPr>
              <a:t> 年 </a:t>
            </a:r>
            <a:r>
              <a:rPr sz="1200" spc="-110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iragino Sans CNS W3"/>
              </a:rPr>
              <a:t>X</a:t>
            </a:r>
            <a:r>
              <a:rPr sz="1200" spc="-65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iragino Sans CNS W3"/>
              </a:rPr>
              <a:t> 月 </a:t>
            </a:r>
            <a:r>
              <a:rPr sz="1200" spc="-110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iragino Sans CNS W3"/>
              </a:rPr>
              <a:t>X</a:t>
            </a:r>
            <a:r>
              <a:rPr sz="1200" spc="-75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iragino Sans CNS W3"/>
              </a:rPr>
              <a:t> 日</a:t>
            </a:r>
            <a:endParaRPr sz="1200" dirty="0">
              <a:latin typeface="微軟正黑體" panose="020B0604030504040204" pitchFamily="34" charset="-120"/>
              <a:ea typeface="微軟正黑體" panose="020B0604030504040204" pitchFamily="34" charset="-120"/>
              <a:cs typeface="Hiragino Sans CNS W3"/>
            </a:endParaRPr>
          </a:p>
          <a:p>
            <a:pPr marL="2603500" marR="490220" indent="432434">
              <a:lnSpc>
                <a:spcPct val="145800"/>
              </a:lnSpc>
              <a:tabLst>
                <a:tab pos="4403725" algn="l"/>
              </a:tabLst>
            </a:pPr>
            <a:r>
              <a:rPr sz="1200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iragino Sans CNS W3"/>
              </a:rPr>
              <a:t>回</a:t>
            </a:r>
            <a:r>
              <a:rPr sz="1200" spc="-100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iragino Sans CNS W3"/>
              </a:rPr>
              <a:t> </a:t>
            </a:r>
            <a:r>
              <a:rPr sz="1200" spc="-50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iragino Sans CNS W3"/>
              </a:rPr>
              <a:t>條</a:t>
            </a:r>
            <a:r>
              <a:rPr sz="1200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iragino Sans CNS W3"/>
              </a:rPr>
              <a:t>	（請家長保留上函以作參考</a:t>
            </a:r>
            <a:r>
              <a:rPr sz="1200" spc="-50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iragino Sans CNS W3"/>
              </a:rPr>
              <a:t>）</a:t>
            </a:r>
            <a:r>
              <a:rPr sz="1200" u="sng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微軟正黑體" panose="020B0604030504040204" pitchFamily="34" charset="-120"/>
                <a:ea typeface="微軟正黑體" panose="020B0604030504040204" pitchFamily="34" charset="-120"/>
                <a:cs typeface="Hiragino Sans CNS W3"/>
              </a:rPr>
              <a:t>小六常識科活動通告回</a:t>
            </a:r>
            <a:r>
              <a:rPr sz="1200" u="sng" spc="-50" dirty="0">
                <a:solidFill>
                  <a:srgbClr val="231F20"/>
                </a:solidFill>
                <a:uFill>
                  <a:solidFill>
                    <a:srgbClr val="231F20"/>
                  </a:solidFill>
                </a:uFill>
                <a:latin typeface="微軟正黑體" panose="020B0604030504040204" pitchFamily="34" charset="-120"/>
                <a:ea typeface="微軟正黑體" panose="020B0604030504040204" pitchFamily="34" charset="-120"/>
                <a:cs typeface="Hiragino Sans CNS W3"/>
              </a:rPr>
              <a:t>條</a:t>
            </a:r>
            <a:endParaRPr sz="1200" dirty="0">
              <a:latin typeface="微軟正黑體" panose="020B0604030504040204" pitchFamily="34" charset="-120"/>
              <a:ea typeface="微軟正黑體" panose="020B0604030504040204" pitchFamily="34" charset="-120"/>
              <a:cs typeface="Hiragino Sans CNS W3"/>
            </a:endParaRPr>
          </a:p>
          <a:p>
            <a:pPr marL="12700">
              <a:lnSpc>
                <a:spcPct val="100000"/>
              </a:lnSpc>
              <a:spcBef>
                <a:spcPts val="660"/>
              </a:spcBef>
            </a:pPr>
            <a:r>
              <a:rPr sz="1200" spc="-40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iragino Sans CNS W3"/>
              </a:rPr>
              <a:t>敬覆者 :</a:t>
            </a:r>
            <a:endParaRPr sz="1200" dirty="0">
              <a:latin typeface="微軟正黑體" panose="020B0604030504040204" pitchFamily="34" charset="-120"/>
              <a:ea typeface="微軟正黑體" panose="020B0604030504040204" pitchFamily="34" charset="-120"/>
              <a:cs typeface="Hiragino Sans CNS W3"/>
            </a:endParaRPr>
          </a:p>
          <a:p>
            <a:pPr marL="12700" marR="2277745">
              <a:lnSpc>
                <a:spcPct val="145800"/>
              </a:lnSpc>
            </a:pPr>
            <a:r>
              <a:rPr sz="1200" spc="-20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iragino Sans CNS W3"/>
              </a:rPr>
              <a:t>本人同意子女參觀 </a:t>
            </a:r>
            <a:r>
              <a:rPr sz="1200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iragino Sans CNS W3"/>
              </a:rPr>
              <a:t>T · PARK </a:t>
            </a:r>
            <a:r>
              <a:rPr sz="1200" spc="-60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iragino Sans CNS W3"/>
              </a:rPr>
              <a:t>[ </a:t>
            </a:r>
            <a:r>
              <a:rPr sz="1200" dirty="0" smtClean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iragino Sans CNS W3"/>
              </a:rPr>
              <a:t>源</a:t>
            </a:r>
            <a:r>
              <a:rPr lang="en-US" sz="1200" dirty="0" smtClean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iragino Sans CNS W3"/>
              </a:rPr>
              <a:t> </a:t>
            </a:r>
            <a:r>
              <a:rPr sz="1200" dirty="0" smtClean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iragino Sans CNS W3"/>
              </a:rPr>
              <a:t>· </a:t>
            </a:r>
            <a:r>
              <a:rPr sz="1200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iragino Sans CNS W3"/>
              </a:rPr>
              <a:t>區 </a:t>
            </a:r>
            <a:r>
              <a:rPr sz="1200" spc="-50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iragino Sans CNS W3"/>
              </a:rPr>
              <a:t>] 活動，並已知悉各項有關安排。</a:t>
            </a:r>
            <a:r>
              <a:rPr sz="1200" spc="-30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iragino Sans CNS W3"/>
              </a:rPr>
              <a:t>此覆</a:t>
            </a:r>
            <a:endParaRPr sz="1200" dirty="0">
              <a:latin typeface="微軟正黑體" panose="020B0604030504040204" pitchFamily="34" charset="-120"/>
              <a:ea typeface="微軟正黑體" panose="020B0604030504040204" pitchFamily="34" charset="-120"/>
              <a:cs typeface="Hiragino Sans CNS W3"/>
            </a:endParaRPr>
          </a:p>
          <a:p>
            <a:pPr marL="12700">
              <a:lnSpc>
                <a:spcPct val="100000"/>
              </a:lnSpc>
              <a:spcBef>
                <a:spcPts val="660"/>
              </a:spcBef>
            </a:pPr>
            <a:r>
              <a:rPr sz="1200" spc="-114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iragino Sans CNS W3"/>
              </a:rPr>
              <a:t>XXX</a:t>
            </a:r>
            <a:r>
              <a:rPr sz="1200" spc="-50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iragino Sans CNS W3"/>
              </a:rPr>
              <a:t> 學校</a:t>
            </a:r>
            <a:endParaRPr sz="1200" dirty="0">
              <a:latin typeface="微軟正黑體" panose="020B0604030504040204" pitchFamily="34" charset="-120"/>
              <a:ea typeface="微軟正黑體" panose="020B0604030504040204" pitchFamily="34" charset="-120"/>
              <a:cs typeface="Hiragino Sans CNS W3"/>
            </a:endParaRPr>
          </a:p>
        </p:txBody>
      </p:sp>
      <p:graphicFrame>
        <p:nvGraphicFramePr>
          <p:cNvPr id="9" name="object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2043043"/>
              </p:ext>
            </p:extLst>
          </p:nvPr>
        </p:nvGraphicFramePr>
        <p:xfrm>
          <a:off x="337249" y="8749925"/>
          <a:ext cx="6216015" cy="13855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067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6723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690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97294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29565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1200" spc="-1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學生姓名：</a:t>
                      </a: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Hiragino Sans CNS W3"/>
                      </a:endParaRPr>
                    </a:p>
                  </a:txBody>
                  <a:tcPr marL="0" marR="0" marT="11430" marB="0"/>
                </a:tc>
                <a:tc>
                  <a:txBody>
                    <a:bodyPr/>
                    <a:lstStyle/>
                    <a:p>
                      <a:pPr marL="112395">
                        <a:lnSpc>
                          <a:spcPct val="100000"/>
                        </a:lnSpc>
                        <a:spcBef>
                          <a:spcPts val="90"/>
                        </a:spcBef>
                        <a:tabLst>
                          <a:tab pos="1682750" algn="l"/>
                        </a:tabLst>
                      </a:pPr>
                      <a:r>
                        <a:rPr sz="1200" u="sng" dirty="0">
                          <a:solidFill>
                            <a:srgbClr val="231F20"/>
                          </a:solidFill>
                          <a:uFill>
                            <a:solidFill>
                              <a:srgbClr val="221E1F"/>
                            </a:solidFill>
                          </a:u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/>
                        </a:rPr>
                        <a:t>	</a:t>
                      </a: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0" marR="0" marT="11430" marB="0"/>
                </a:tc>
                <a:tc>
                  <a:txBody>
                    <a:bodyPr/>
                    <a:lstStyle/>
                    <a:p>
                      <a:pPr marR="10160" algn="r">
                        <a:lnSpc>
                          <a:spcPct val="100000"/>
                        </a:lnSpc>
                        <a:spcBef>
                          <a:spcPts val="90"/>
                        </a:spcBef>
                      </a:pPr>
                      <a:r>
                        <a:rPr sz="1200" spc="-2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班別：</a:t>
                      </a: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Hiragino Sans CNS W3"/>
                      </a:endParaRPr>
                    </a:p>
                  </a:txBody>
                  <a:tcPr marL="0" marR="0" marT="11430" marB="0"/>
                </a:tc>
                <a:tc>
                  <a:txBody>
                    <a:bodyPr/>
                    <a:lstStyle/>
                    <a:p>
                      <a:pPr marL="17780">
                        <a:lnSpc>
                          <a:spcPct val="100000"/>
                        </a:lnSpc>
                        <a:spcBef>
                          <a:spcPts val="90"/>
                        </a:spcBef>
                        <a:tabLst>
                          <a:tab pos="1178560" algn="l"/>
                          <a:tab pos="1522095" algn="l"/>
                        </a:tabLst>
                      </a:pPr>
                      <a:r>
                        <a:rPr sz="1200" u="sng" dirty="0">
                          <a:solidFill>
                            <a:srgbClr val="231F20"/>
                          </a:solidFill>
                          <a:uFill>
                            <a:solidFill>
                              <a:srgbClr val="221E1F"/>
                            </a:solidFill>
                          </a:u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/>
                        </a:rPr>
                        <a:t>	</a:t>
                      </a:r>
                      <a:r>
                        <a:rPr sz="1200" spc="-5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（</a:t>
                      </a:r>
                      <a:r>
                        <a:rPr sz="120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	</a:t>
                      </a:r>
                      <a:r>
                        <a:rPr sz="1200" spc="-5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）</a:t>
                      </a: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Hiragino Sans CNS W3"/>
                      </a:endParaRPr>
                    </a:p>
                  </a:txBody>
                  <a:tcPr marL="0" marR="0" marT="1143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1095"/>
                        </a:spcBef>
                      </a:pPr>
                      <a:r>
                        <a:rPr sz="1200" spc="-1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家長姓名：</a:t>
                      </a: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Hiragino Sans CNS W3"/>
                      </a:endParaRPr>
                    </a:p>
                  </a:txBody>
                  <a:tcPr marL="0" marR="0" marT="139065" marB="0"/>
                </a:tc>
                <a:tc>
                  <a:txBody>
                    <a:bodyPr/>
                    <a:lstStyle/>
                    <a:p>
                      <a:pPr marL="112395">
                        <a:lnSpc>
                          <a:spcPct val="100000"/>
                        </a:lnSpc>
                        <a:spcBef>
                          <a:spcPts val="1095"/>
                        </a:spcBef>
                        <a:tabLst>
                          <a:tab pos="1682750" algn="l"/>
                        </a:tabLst>
                      </a:pPr>
                      <a:r>
                        <a:rPr sz="1200" u="sng" dirty="0">
                          <a:solidFill>
                            <a:srgbClr val="231F20"/>
                          </a:solidFill>
                          <a:uFill>
                            <a:solidFill>
                              <a:srgbClr val="221E1F"/>
                            </a:solidFill>
                          </a:u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/>
                        </a:rPr>
                        <a:t>	</a:t>
                      </a: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0" marR="0" marT="139065" marB="0"/>
                </a:tc>
                <a:tc>
                  <a:txBody>
                    <a:bodyPr/>
                    <a:lstStyle/>
                    <a:p>
                      <a:pPr marR="10160" algn="r">
                        <a:lnSpc>
                          <a:spcPct val="100000"/>
                        </a:lnSpc>
                        <a:spcBef>
                          <a:spcPts val="1095"/>
                        </a:spcBef>
                      </a:pPr>
                      <a:r>
                        <a:rPr sz="1200" spc="-1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家長聯絡電話：</a:t>
                      </a: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Hiragino Sans CNS W3"/>
                      </a:endParaRPr>
                    </a:p>
                  </a:txBody>
                  <a:tcPr marL="0" marR="0" marT="139065" marB="0"/>
                </a:tc>
                <a:tc>
                  <a:txBody>
                    <a:bodyPr/>
                    <a:lstStyle/>
                    <a:p>
                      <a:pPr marL="17780">
                        <a:lnSpc>
                          <a:spcPct val="100000"/>
                        </a:lnSpc>
                        <a:spcBef>
                          <a:spcPts val="1095"/>
                        </a:spcBef>
                        <a:tabLst>
                          <a:tab pos="1588135" algn="l"/>
                        </a:tabLst>
                      </a:pPr>
                      <a:r>
                        <a:rPr sz="1200" u="sng" dirty="0">
                          <a:solidFill>
                            <a:srgbClr val="231F20"/>
                          </a:solidFill>
                          <a:uFill>
                            <a:solidFill>
                              <a:srgbClr val="221E1F"/>
                            </a:solidFill>
                          </a:u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/>
                        </a:rPr>
                        <a:t>	</a:t>
                      </a: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0" marR="0" marT="139065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880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0160" algn="r">
                        <a:lnSpc>
                          <a:spcPct val="100000"/>
                        </a:lnSpc>
                        <a:spcBef>
                          <a:spcPts val="1095"/>
                        </a:spcBef>
                      </a:pPr>
                      <a:r>
                        <a:rPr sz="1200" spc="-1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家長簽署：</a:t>
                      </a:r>
                      <a:endParaRPr sz="120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Hiragino Sans CNS W3"/>
                      </a:endParaRPr>
                    </a:p>
                  </a:txBody>
                  <a:tcPr marL="0" marR="0" marT="139065" marB="0"/>
                </a:tc>
                <a:tc>
                  <a:txBody>
                    <a:bodyPr/>
                    <a:lstStyle/>
                    <a:p>
                      <a:pPr marL="17780">
                        <a:lnSpc>
                          <a:spcPct val="100000"/>
                        </a:lnSpc>
                        <a:spcBef>
                          <a:spcPts val="1095"/>
                        </a:spcBef>
                        <a:tabLst>
                          <a:tab pos="1588135" algn="l"/>
                        </a:tabLst>
                      </a:pPr>
                      <a:r>
                        <a:rPr sz="1200" u="sng" dirty="0">
                          <a:solidFill>
                            <a:srgbClr val="231F20"/>
                          </a:solidFill>
                          <a:uFill>
                            <a:solidFill>
                              <a:srgbClr val="221E1F"/>
                            </a:solidFill>
                          </a:u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Times New Roman"/>
                        </a:rPr>
                        <a:t>	</a:t>
                      </a:r>
                      <a:endParaRPr sz="1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Times New Roman"/>
                      </a:endParaRPr>
                    </a:p>
                    <a:p>
                      <a:pPr marL="568325">
                        <a:lnSpc>
                          <a:spcPts val="1405"/>
                        </a:lnSpc>
                        <a:spcBef>
                          <a:spcPts val="680"/>
                        </a:spcBef>
                      </a:pPr>
                      <a:r>
                        <a:rPr sz="120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（請用原子筆簽署</a:t>
                      </a:r>
                      <a:r>
                        <a:rPr sz="1200" spc="-50" dirty="0">
                          <a:solidFill>
                            <a:srgbClr val="231F20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Hiragino Sans CNS W3"/>
                        </a:rPr>
                        <a:t>）</a:t>
                      </a:r>
                      <a:endParaRPr sz="1200" dirty="0"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Hiragino Sans CNS W3"/>
                      </a:endParaRPr>
                    </a:p>
                  </a:txBody>
                  <a:tcPr marL="0" marR="0" marT="139065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0" name="object 10"/>
          <p:cNvSpPr txBox="1"/>
          <p:nvPr/>
        </p:nvSpPr>
        <p:spPr>
          <a:xfrm>
            <a:off x="338300" y="10307660"/>
            <a:ext cx="1402080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35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iragino Sans CNS W3"/>
              </a:rPr>
              <a:t>二零 </a:t>
            </a:r>
            <a:r>
              <a:rPr sz="1200" spc="-110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iragino Sans CNS W3"/>
              </a:rPr>
              <a:t>XX</a:t>
            </a:r>
            <a:r>
              <a:rPr sz="1200" spc="-65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iragino Sans CNS W3"/>
              </a:rPr>
              <a:t> 年 </a:t>
            </a:r>
            <a:r>
              <a:rPr sz="1200" spc="-110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iragino Sans CNS W3"/>
              </a:rPr>
              <a:t>X</a:t>
            </a:r>
            <a:r>
              <a:rPr sz="1200" spc="-65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iragino Sans CNS W3"/>
              </a:rPr>
              <a:t> 月 </a:t>
            </a:r>
            <a:r>
              <a:rPr sz="1200" spc="-110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iragino Sans CNS W3"/>
              </a:rPr>
              <a:t>X</a:t>
            </a:r>
            <a:r>
              <a:rPr sz="1200" spc="-75" dirty="0">
                <a:solidFill>
                  <a:srgbClr val="231F2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Hiragino Sans CNS W3"/>
              </a:rPr>
              <a:t> 日</a:t>
            </a:r>
            <a:endParaRPr sz="1200" dirty="0">
              <a:latin typeface="微軟正黑體" panose="020B0604030504040204" pitchFamily="34" charset="-120"/>
              <a:ea typeface="微軟正黑體" panose="020B0604030504040204" pitchFamily="34" charset="-120"/>
              <a:cs typeface="Hiragino Sans CNS W3"/>
            </a:endParaRPr>
          </a:p>
        </p:txBody>
      </p:sp>
    </p:spTree>
    <p:extLst>
      <p:ext uri="{BB962C8B-B14F-4D97-AF65-F5344CB8AC3E}">
        <p14:creationId xmlns:p14="http://schemas.microsoft.com/office/powerpoint/2010/main" val="10718729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</TotalTime>
  <Words>870</Words>
  <Application>Microsoft Office PowerPoint</Application>
  <PresentationFormat>自訂</PresentationFormat>
  <Paragraphs>356</Paragraphs>
  <Slides>14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9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14</vt:i4>
      </vt:variant>
    </vt:vector>
  </HeadingPairs>
  <TitlesOfParts>
    <vt:vector size="24" baseType="lpstr">
      <vt:lpstr>Hiragino Sans CNS W3</vt:lpstr>
      <vt:lpstr>Hiragino Sans CNS W6</vt:lpstr>
      <vt:lpstr>Noto Sans HK</vt:lpstr>
      <vt:lpstr>Noto Sans HK Medium</vt:lpstr>
      <vt:lpstr>微軟正黑體</vt:lpstr>
      <vt:lpstr>Arial</vt:lpstr>
      <vt:lpstr>Boing Medium</vt:lpstr>
      <vt:lpstr>Calibri</vt:lpstr>
      <vt:lpstr>Times New Roman</vt:lpstr>
      <vt:lpstr>Office Theme</vt:lpstr>
      <vt:lpstr>PowerPoint 簡報</vt:lpstr>
      <vt:lpstr>PowerPoint 簡報</vt:lpstr>
      <vt:lpstr>PowerPoint 簡報</vt:lpstr>
      <vt:lpstr>PowerPoint 簡報</vt:lpstr>
      <vt:lpstr>延伸活動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Edu-Cover_P1-P6</dc:title>
  <cp:lastModifiedBy>Chiu-sang Raymond LEUNG</cp:lastModifiedBy>
  <cp:revision>7</cp:revision>
  <dcterms:created xsi:type="dcterms:W3CDTF">2024-10-28T05:54:53Z</dcterms:created>
  <dcterms:modified xsi:type="dcterms:W3CDTF">2024-10-28T10:15:51Z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2024-09-30T00:00:00Z</vt:filetime>
  </property>
  <property fmtid="{D5CDD505-2E9C-101B-9397-08002B2CF9AE}" pid="3" name="Creator">
    <vt:lpwstr>Adobe Illustrator 27.0 (Windows)</vt:lpwstr>
  </property>
  <property fmtid="{D5CDD505-2E9C-101B-9397-08002B2CF9AE}" pid="4" name="LastSaved">
    <vt:filetime>2024-10-28T00:00:00Z</vt:filetime>
  </property>
  <property fmtid="{D5CDD505-2E9C-101B-9397-08002B2CF9AE}" pid="5" name="Producer">
    <vt:lpwstr>Adobe PDF library 16.07</vt:lpwstr>
  </property>
</Properties>
</file>